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4.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5.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6.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60" r:id="rId5"/>
    <p:sldMasterId id="2147483778" r:id="rId6"/>
    <p:sldMasterId id="2147483794" r:id="rId7"/>
    <p:sldMasterId id="2147483863" r:id="rId8"/>
    <p:sldMasterId id="2147484042" r:id="rId9"/>
    <p:sldMasterId id="2147484075" r:id="rId10"/>
  </p:sldMasterIdLst>
  <p:notesMasterIdLst>
    <p:notesMasterId r:id="rId23"/>
  </p:notesMasterIdLst>
  <p:sldIdLst>
    <p:sldId id="273" r:id="rId11"/>
    <p:sldId id="1046" r:id="rId12"/>
    <p:sldId id="281" r:id="rId13"/>
    <p:sldId id="278" r:id="rId14"/>
    <p:sldId id="1047" r:id="rId15"/>
    <p:sldId id="1048" r:id="rId16"/>
    <p:sldId id="1039" r:id="rId17"/>
    <p:sldId id="977" r:id="rId18"/>
    <p:sldId id="1051" r:id="rId19"/>
    <p:sldId id="1049" r:id="rId20"/>
    <p:sldId id="1053" r:id="rId21"/>
    <p:sldId id="781" r:id="rId22"/>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FFCC"/>
    <a:srgbClr val="CC0099"/>
    <a:srgbClr val="00F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AD5483-E5F2-4A15-8210-DF289706258A}" vWet="2" dt="2022-04-19T04:55:38.607"/>
    <p1510:client id="{C57667A0-42D8-4754-8CE8-E2ECE7974B3D}" v="202" dt="2022-04-19T08:14:02.1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20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71B6D45-0CB6-4AA2-93B0-3F6FD3B5AF79}" type="datetimeFigureOut">
              <a:rPr lang="fi-FI" smtClean="0"/>
              <a:t>23.5.2022</a:t>
            </a:fld>
            <a:endParaRPr lang="fi-FI"/>
          </a:p>
        </p:txBody>
      </p:sp>
      <p:sp>
        <p:nvSpPr>
          <p:cNvPr id="4" name="Dian kuvan paikkamerkki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1719AA3-E777-4E78-B8EE-5EAB5B7A7BF6}" type="slidenum">
              <a:rPr lang="fi-FI" smtClean="0"/>
              <a:t>‹#›</a:t>
            </a:fld>
            <a:endParaRPr lang="fi-FI"/>
          </a:p>
        </p:txBody>
      </p:sp>
    </p:spTree>
    <p:extLst>
      <p:ext uri="{BB962C8B-B14F-4D97-AF65-F5344CB8AC3E}">
        <p14:creationId xmlns:p14="http://schemas.microsoft.com/office/powerpoint/2010/main" val="1024543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Kysymyksiä syventävät käytännön esimerkit, paikkatietoaineisto sääolosuhteista, tietokortit</a:t>
            </a:r>
          </a:p>
        </p:txBody>
      </p:sp>
      <p:sp>
        <p:nvSpPr>
          <p:cNvPr id="4" name="Dian numeron paikkamerkki 3"/>
          <p:cNvSpPr>
            <a:spLocks noGrp="1"/>
          </p:cNvSpPr>
          <p:nvPr>
            <p:ph type="sldNum" sz="quarter" idx="5"/>
          </p:nvPr>
        </p:nvSpPr>
        <p:spPr/>
        <p:txBody>
          <a:bodyPr/>
          <a:lstStyle/>
          <a:p>
            <a:fld id="{01719AA3-E777-4E78-B8EE-5EAB5B7A7BF6}" type="slidenum">
              <a:rPr lang="fi-FI" smtClean="0"/>
              <a:t>12</a:t>
            </a:fld>
            <a:endParaRPr lang="fi-FI"/>
          </a:p>
        </p:txBody>
      </p:sp>
    </p:spTree>
    <p:extLst>
      <p:ext uri="{BB962C8B-B14F-4D97-AF65-F5344CB8AC3E}">
        <p14:creationId xmlns:p14="http://schemas.microsoft.com/office/powerpoint/2010/main" val="26273196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19.w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19.w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1">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F9AB59F-0532-DE42-803F-58E0666C338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Kuva 7">
            <a:extLst>
              <a:ext uri="{FF2B5EF4-FFF2-40B4-BE49-F238E27FC236}">
                <a16:creationId xmlns:a16="http://schemas.microsoft.com/office/drawing/2014/main" id="{5FC2042E-97DB-F74D-A86A-D6E2B59E829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39998" y="1907722"/>
            <a:ext cx="6616700" cy="1739900"/>
          </a:xfrm>
          <a:prstGeom prst="rect">
            <a:avLst/>
          </a:prstGeom>
        </p:spPr>
      </p:pic>
      <p:sp>
        <p:nvSpPr>
          <p:cNvPr id="11" name="Tekstin paikkamerkki 2">
            <a:extLst>
              <a:ext uri="{FF2B5EF4-FFF2-40B4-BE49-F238E27FC236}">
                <a16:creationId xmlns:a16="http://schemas.microsoft.com/office/drawing/2014/main" id="{23DC9A41-8C7D-FA4A-8080-1171A02A101F}"/>
              </a:ext>
            </a:extLst>
          </p:cNvPr>
          <p:cNvSpPr>
            <a:spLocks noGrp="1"/>
          </p:cNvSpPr>
          <p:nvPr>
            <p:ph type="body" idx="1" hasCustomPrompt="1"/>
          </p:nvPr>
        </p:nvSpPr>
        <p:spPr>
          <a:xfrm>
            <a:off x="5626100" y="3757613"/>
            <a:ext cx="5715000" cy="1797731"/>
          </a:xfrm>
        </p:spPr>
        <p:txBody>
          <a:bodyPr/>
          <a:lstStyle>
            <a:lvl1pPr marL="0" indent="0">
              <a:spcBef>
                <a:spcPts val="0"/>
              </a:spcBef>
              <a:buNone/>
              <a:defRPr sz="24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Tähän lisätietoa esityksestä</a:t>
            </a:r>
          </a:p>
        </p:txBody>
      </p:sp>
      <p:sp>
        <p:nvSpPr>
          <p:cNvPr id="12" name="Päivämäärän paikkamerkki 3">
            <a:extLst>
              <a:ext uri="{FF2B5EF4-FFF2-40B4-BE49-F238E27FC236}">
                <a16:creationId xmlns:a16="http://schemas.microsoft.com/office/drawing/2014/main" id="{5880990B-2DF8-7D4C-863A-41295D378B08}"/>
              </a:ext>
            </a:extLst>
          </p:cNvPr>
          <p:cNvSpPr>
            <a:spLocks noGrp="1"/>
          </p:cNvSpPr>
          <p:nvPr>
            <p:ph type="dt" sz="half" idx="2"/>
          </p:nvPr>
        </p:nvSpPr>
        <p:spPr>
          <a:xfrm>
            <a:off x="9772650" y="6278563"/>
            <a:ext cx="857250" cy="365125"/>
          </a:xfrm>
          <a:prstGeom prst="rect">
            <a:avLst/>
          </a:prstGeom>
        </p:spPr>
        <p:txBody>
          <a:bodyPr vert="horz" lIns="91440" tIns="45720" rIns="91440" bIns="45720" rtlCol="0" anchor="ctr"/>
          <a:lstStyle>
            <a:lvl1pPr algn="ctr">
              <a:defRPr sz="11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D9D09E47-ED84-1440-B542-535EF1E55ECB}" type="datetime1">
              <a:rPr lang="fi-FI" smtClean="0"/>
              <a:t>23.5.2022</a:t>
            </a:fld>
            <a:endParaRPr lang="fi-FI"/>
          </a:p>
        </p:txBody>
      </p:sp>
      <p:sp>
        <p:nvSpPr>
          <p:cNvPr id="14" name="Dian numeron paikkamerkki 5">
            <a:extLst>
              <a:ext uri="{FF2B5EF4-FFF2-40B4-BE49-F238E27FC236}">
                <a16:creationId xmlns:a16="http://schemas.microsoft.com/office/drawing/2014/main" id="{1ECF05C0-05BB-1547-88CD-599C7F3A742C}"/>
              </a:ext>
            </a:extLst>
          </p:cNvPr>
          <p:cNvSpPr>
            <a:spLocks noGrp="1"/>
          </p:cNvSpPr>
          <p:nvPr>
            <p:ph type="sldNum" sz="quarter" idx="4"/>
          </p:nvPr>
        </p:nvSpPr>
        <p:spPr>
          <a:xfrm>
            <a:off x="10687049" y="6278563"/>
            <a:ext cx="666751" cy="365125"/>
          </a:xfrm>
          <a:prstGeom prst="rect">
            <a:avLst/>
          </a:prstGeom>
        </p:spPr>
        <p:txBody>
          <a:bodyPr vert="horz" lIns="91440" tIns="45720" rIns="91440" bIns="45720" rtlCol="0" anchor="ctr"/>
          <a:lstStyle>
            <a:lvl1pPr algn="r">
              <a:defRPr sz="11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fi-FI"/>
              <a:t>dia </a:t>
            </a:r>
            <a:fld id="{4B3ABE4D-E3AA-DE44-821B-852CBCAB171A}" type="slidenum">
              <a:rPr lang="fi-FI" smtClean="0"/>
              <a:pPr/>
              <a:t>‹#›</a:t>
            </a:fld>
            <a:endParaRPr lang="fi-FI"/>
          </a:p>
        </p:txBody>
      </p:sp>
      <p:sp>
        <p:nvSpPr>
          <p:cNvPr id="15" name="Alatunnisteen paikkamerkki 4">
            <a:extLst>
              <a:ext uri="{FF2B5EF4-FFF2-40B4-BE49-F238E27FC236}">
                <a16:creationId xmlns:a16="http://schemas.microsoft.com/office/drawing/2014/main" id="{31FA9BF8-E4D5-F34D-BEBC-DAF69BBC1F87}"/>
              </a:ext>
            </a:extLst>
          </p:cNvPr>
          <p:cNvSpPr>
            <a:spLocks noGrp="1"/>
          </p:cNvSpPr>
          <p:nvPr>
            <p:ph type="ftr" sz="quarter" idx="3"/>
          </p:nvPr>
        </p:nvSpPr>
        <p:spPr>
          <a:xfrm>
            <a:off x="3446394" y="6278563"/>
            <a:ext cx="6235700" cy="365125"/>
          </a:xfrm>
          <a:prstGeom prst="rect">
            <a:avLst/>
          </a:prstGeom>
        </p:spPr>
        <p:txBody>
          <a:bodyPr vert="horz" lIns="91440" tIns="45720" rIns="91440" bIns="45720" rtlCol="0" anchor="ctr"/>
          <a:lstStyle>
            <a:lvl1pPr algn="r">
              <a:defRPr sz="11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fi-FI"/>
              <a:t>Esityksen alatunniste tässä</a:t>
            </a:r>
          </a:p>
        </p:txBody>
      </p:sp>
    </p:spTree>
    <p:extLst>
      <p:ext uri="{BB962C8B-B14F-4D97-AF65-F5344CB8AC3E}">
        <p14:creationId xmlns:p14="http://schemas.microsoft.com/office/powerpoint/2010/main" val="516905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557E547-E16F-314D-A380-57E012141406}"/>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6D81E144-6C28-AD4F-956A-78B27CCAB5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1DA6ACC3-740D-7D4C-B803-A44EE7D22CEE}"/>
              </a:ext>
            </a:extLst>
          </p:cNvPr>
          <p:cNvSpPr>
            <a:spLocks noGrp="1"/>
          </p:cNvSpPr>
          <p:nvPr>
            <p:ph sz="half" idx="2"/>
          </p:nvPr>
        </p:nvSpPr>
        <p:spPr>
          <a:xfrm>
            <a:off x="839788" y="2505075"/>
            <a:ext cx="5157787" cy="34318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1EA82D3F-7E45-9C4A-889A-57995B655D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A0481F27-E760-EF49-A4D6-C933A54C0F48}"/>
              </a:ext>
            </a:extLst>
          </p:cNvPr>
          <p:cNvSpPr>
            <a:spLocks noGrp="1"/>
          </p:cNvSpPr>
          <p:nvPr>
            <p:ph sz="quarter" idx="4"/>
          </p:nvPr>
        </p:nvSpPr>
        <p:spPr>
          <a:xfrm>
            <a:off x="6172200" y="2505075"/>
            <a:ext cx="5183188" cy="34318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4300608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matchingName="Osan ylätunniste" preserve="1" userDrawn="1">
  <p:cSld name="Osan ylätunniste">
    <p:spTree>
      <p:nvGrpSpPr>
        <p:cNvPr id="1" name=""/>
        <p:cNvGrpSpPr/>
        <p:nvPr/>
      </p:nvGrpSpPr>
      <p:grpSpPr>
        <a:xfrm>
          <a:off x="0" y="0"/>
          <a:ext cx="0" cy="0"/>
          <a:chOff x="0" y="0"/>
          <a:chExt cx="0" cy="0"/>
        </a:xfrm>
      </p:grpSpPr>
      <p:sp>
        <p:nvSpPr>
          <p:cNvPr id="7" name="Freeform 7">
            <a:extLst>
              <a:ext uri="{FF2B5EF4-FFF2-40B4-BE49-F238E27FC236}">
                <a16:creationId xmlns:a16="http://schemas.microsoft.com/office/drawing/2014/main" id="{FCE9B700-78CD-4A46-8766-AF0BB370CAA7}"/>
              </a:ext>
              <a:ext uri="{C183D7F6-B498-43B3-948B-1728B52AA6E4}">
                <adec:decorative xmlns:adec="http://schemas.microsoft.com/office/drawing/2017/decorative" val="1"/>
              </a:ext>
            </a:extLst>
          </p:cNvPr>
          <p:cNvSpPr>
            <a:spLocks/>
          </p:cNvSpPr>
          <p:nvPr userDrawn="1"/>
        </p:nvSpPr>
        <p:spPr bwMode="auto">
          <a:xfrm>
            <a:off x="178633" y="4020341"/>
            <a:ext cx="11832392" cy="2666209"/>
          </a:xfrm>
          <a:custGeom>
            <a:avLst/>
            <a:gdLst>
              <a:gd name="T0" fmla="*/ 0 w 32870"/>
              <a:gd name="T1" fmla="*/ 2673 h 7243"/>
              <a:gd name="T2" fmla="*/ 0 w 32870"/>
              <a:gd name="T3" fmla="*/ 7243 h 7243"/>
              <a:gd name="T4" fmla="*/ 19357 w 32870"/>
              <a:gd name="T5" fmla="*/ 7227 h 7243"/>
              <a:gd name="T6" fmla="*/ 32870 w 32870"/>
              <a:gd name="T7" fmla="*/ 5129 h 7243"/>
              <a:gd name="T8" fmla="*/ 32870 w 32870"/>
              <a:gd name="T9" fmla="*/ 0 h 7243"/>
              <a:gd name="T10" fmla="*/ 18713 w 32870"/>
              <a:gd name="T11" fmla="*/ 2667 h 7243"/>
              <a:gd name="T12" fmla="*/ 0 w 32870"/>
              <a:gd name="T13" fmla="*/ 2673 h 7243"/>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3690"/>
                </a:moveTo>
                <a:lnTo>
                  <a:pt x="0" y="10000"/>
                </a:lnTo>
                <a:lnTo>
                  <a:pt x="5889" y="9978"/>
                </a:lnTo>
                <a:cubicBezTo>
                  <a:pt x="7711" y="9924"/>
                  <a:pt x="9045" y="8853"/>
                  <a:pt x="10000" y="7081"/>
                </a:cubicBezTo>
                <a:lnTo>
                  <a:pt x="10000" y="0"/>
                </a:lnTo>
                <a:cubicBezTo>
                  <a:pt x="8680" y="2670"/>
                  <a:pt x="6906" y="3414"/>
                  <a:pt x="5697" y="3613"/>
                </a:cubicBezTo>
                <a:lnTo>
                  <a:pt x="0" y="3690"/>
                </a:ln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6">
            <a:extLst>
              <a:ext uri="{FF2B5EF4-FFF2-40B4-BE49-F238E27FC236}">
                <a16:creationId xmlns:a16="http://schemas.microsoft.com/office/drawing/2014/main" id="{66D37437-23D8-4818-9C76-1C816B5145AB}"/>
              </a:ext>
              <a:ext uri="{C183D7F6-B498-43B3-948B-1728B52AA6E4}">
                <adec:decorative xmlns:adec="http://schemas.microsoft.com/office/drawing/2017/decorative" val="1"/>
              </a:ext>
            </a:extLst>
          </p:cNvPr>
          <p:cNvSpPr>
            <a:spLocks/>
          </p:cNvSpPr>
          <p:nvPr userDrawn="1"/>
        </p:nvSpPr>
        <p:spPr bwMode="auto">
          <a:xfrm>
            <a:off x="178633" y="180000"/>
            <a:ext cx="11832392" cy="4856905"/>
          </a:xfrm>
          <a:custGeom>
            <a:avLst/>
            <a:gdLst>
              <a:gd name="T0" fmla="*/ 0 w 32870"/>
              <a:gd name="T1" fmla="*/ 0 h 13403"/>
              <a:gd name="T2" fmla="*/ 0 w 32870"/>
              <a:gd name="T3" fmla="*/ 13403 h 13403"/>
              <a:gd name="T4" fmla="*/ 18713 w 32870"/>
              <a:gd name="T5" fmla="*/ 13397 h 13403"/>
              <a:gd name="T6" fmla="*/ 32870 w 32870"/>
              <a:gd name="T7" fmla="*/ 10730 h 13403"/>
              <a:gd name="T8" fmla="*/ 32870 w 32870"/>
              <a:gd name="T9" fmla="*/ 0 h 13403"/>
              <a:gd name="T10" fmla="*/ 0 w 32870"/>
              <a:gd name="T11" fmla="*/ 0 h 13403"/>
            </a:gdLst>
            <a:ahLst/>
            <a:cxnLst>
              <a:cxn ang="0">
                <a:pos x="T0" y="T1"/>
              </a:cxn>
              <a:cxn ang="0">
                <a:pos x="T2" y="T3"/>
              </a:cxn>
              <a:cxn ang="0">
                <a:pos x="T4" y="T5"/>
              </a:cxn>
              <a:cxn ang="0">
                <a:pos x="T6" y="T7"/>
              </a:cxn>
              <a:cxn ang="0">
                <a:pos x="T8" y="T9"/>
              </a:cxn>
              <a:cxn ang="0">
                <a:pos x="T10" y="T11"/>
              </a:cxn>
            </a:cxnLst>
            <a:rect l="0" t="0" r="r" b="b"/>
            <a:pathLst>
              <a:path w="32870" h="13403">
                <a:moveTo>
                  <a:pt x="0" y="0"/>
                </a:moveTo>
                <a:lnTo>
                  <a:pt x="0" y="13403"/>
                </a:lnTo>
                <a:cubicBezTo>
                  <a:pt x="9000" y="13399"/>
                  <a:pt x="17833" y="13396"/>
                  <a:pt x="18713" y="13397"/>
                </a:cubicBezTo>
                <a:cubicBezTo>
                  <a:pt x="22399" y="13403"/>
                  <a:pt x="28631" y="13027"/>
                  <a:pt x="32870" y="10730"/>
                </a:cubicBezTo>
                <a:lnTo>
                  <a:pt x="32870" y="0"/>
                </a:lnTo>
                <a:lnTo>
                  <a:pt x="0" y="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660455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matchingName="Osan ylätunniste 2" preserve="1" userDrawn="1">
  <p:cSld name="Osan ylätunniste 2">
    <p:spTree>
      <p:nvGrpSpPr>
        <p:cNvPr id="1" name=""/>
        <p:cNvGrpSpPr/>
        <p:nvPr/>
      </p:nvGrpSpPr>
      <p:grpSpPr>
        <a:xfrm>
          <a:off x="0" y="0"/>
          <a:ext cx="0" cy="0"/>
          <a:chOff x="0" y="0"/>
          <a:chExt cx="0" cy="0"/>
        </a:xfrm>
      </p:grpSpPr>
      <p:sp>
        <p:nvSpPr>
          <p:cNvPr id="7" name="Freeform 7">
            <a:extLst>
              <a:ext uri="{FF2B5EF4-FFF2-40B4-BE49-F238E27FC236}">
                <a16:creationId xmlns:a16="http://schemas.microsoft.com/office/drawing/2014/main" id="{FCE9B700-78CD-4A46-8766-AF0BB370CAA7}"/>
              </a:ext>
              <a:ext uri="{C183D7F6-B498-43B3-948B-1728B52AA6E4}">
                <adec:decorative xmlns:adec="http://schemas.microsoft.com/office/drawing/2017/decorative" val="1"/>
              </a:ext>
            </a:extLst>
          </p:cNvPr>
          <p:cNvSpPr>
            <a:spLocks/>
          </p:cNvSpPr>
          <p:nvPr userDrawn="1"/>
        </p:nvSpPr>
        <p:spPr bwMode="auto">
          <a:xfrm>
            <a:off x="178632" y="4020341"/>
            <a:ext cx="11834341" cy="2666209"/>
          </a:xfrm>
          <a:custGeom>
            <a:avLst/>
            <a:gdLst>
              <a:gd name="T0" fmla="*/ 0 w 32870"/>
              <a:gd name="T1" fmla="*/ 2673 h 7243"/>
              <a:gd name="T2" fmla="*/ 0 w 32870"/>
              <a:gd name="T3" fmla="*/ 7243 h 7243"/>
              <a:gd name="T4" fmla="*/ 19357 w 32870"/>
              <a:gd name="T5" fmla="*/ 7227 h 7243"/>
              <a:gd name="T6" fmla="*/ 32870 w 32870"/>
              <a:gd name="T7" fmla="*/ 5129 h 7243"/>
              <a:gd name="T8" fmla="*/ 32870 w 32870"/>
              <a:gd name="T9" fmla="*/ 0 h 7243"/>
              <a:gd name="T10" fmla="*/ 18713 w 32870"/>
              <a:gd name="T11" fmla="*/ 2667 h 7243"/>
              <a:gd name="T12" fmla="*/ 0 w 32870"/>
              <a:gd name="T13" fmla="*/ 2673 h 7243"/>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3690"/>
                </a:moveTo>
                <a:lnTo>
                  <a:pt x="0" y="10000"/>
                </a:lnTo>
                <a:lnTo>
                  <a:pt x="5889" y="9978"/>
                </a:lnTo>
                <a:cubicBezTo>
                  <a:pt x="7711" y="9924"/>
                  <a:pt x="9045" y="8853"/>
                  <a:pt x="10000" y="7081"/>
                </a:cubicBezTo>
                <a:lnTo>
                  <a:pt x="10000" y="0"/>
                </a:lnTo>
                <a:cubicBezTo>
                  <a:pt x="8680" y="2670"/>
                  <a:pt x="6906" y="3414"/>
                  <a:pt x="5697" y="3613"/>
                </a:cubicBezTo>
                <a:lnTo>
                  <a:pt x="0" y="3690"/>
                </a:lnTo>
                <a:close/>
              </a:path>
            </a:pathLst>
          </a:custGeom>
          <a:solidFill>
            <a:srgbClr val="B6B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6">
            <a:extLst>
              <a:ext uri="{FF2B5EF4-FFF2-40B4-BE49-F238E27FC236}">
                <a16:creationId xmlns:a16="http://schemas.microsoft.com/office/drawing/2014/main" id="{66D37437-23D8-4818-9C76-1C816B5145AB}"/>
              </a:ext>
              <a:ext uri="{C183D7F6-B498-43B3-948B-1728B52AA6E4}">
                <adec:decorative xmlns:adec="http://schemas.microsoft.com/office/drawing/2017/decorative" val="1"/>
              </a:ext>
            </a:extLst>
          </p:cNvPr>
          <p:cNvSpPr>
            <a:spLocks/>
          </p:cNvSpPr>
          <p:nvPr userDrawn="1"/>
        </p:nvSpPr>
        <p:spPr bwMode="auto">
          <a:xfrm>
            <a:off x="178632" y="180000"/>
            <a:ext cx="11834341" cy="4856905"/>
          </a:xfrm>
          <a:custGeom>
            <a:avLst/>
            <a:gdLst>
              <a:gd name="T0" fmla="*/ 0 w 32870"/>
              <a:gd name="T1" fmla="*/ 0 h 13403"/>
              <a:gd name="T2" fmla="*/ 0 w 32870"/>
              <a:gd name="T3" fmla="*/ 13403 h 13403"/>
              <a:gd name="T4" fmla="*/ 18713 w 32870"/>
              <a:gd name="T5" fmla="*/ 13397 h 13403"/>
              <a:gd name="T6" fmla="*/ 32870 w 32870"/>
              <a:gd name="T7" fmla="*/ 10730 h 13403"/>
              <a:gd name="T8" fmla="*/ 32870 w 32870"/>
              <a:gd name="T9" fmla="*/ 0 h 13403"/>
              <a:gd name="T10" fmla="*/ 0 w 32870"/>
              <a:gd name="T11" fmla="*/ 0 h 13403"/>
            </a:gdLst>
            <a:ahLst/>
            <a:cxnLst>
              <a:cxn ang="0">
                <a:pos x="T0" y="T1"/>
              </a:cxn>
              <a:cxn ang="0">
                <a:pos x="T2" y="T3"/>
              </a:cxn>
              <a:cxn ang="0">
                <a:pos x="T4" y="T5"/>
              </a:cxn>
              <a:cxn ang="0">
                <a:pos x="T6" y="T7"/>
              </a:cxn>
              <a:cxn ang="0">
                <a:pos x="T8" y="T9"/>
              </a:cxn>
              <a:cxn ang="0">
                <a:pos x="T10" y="T11"/>
              </a:cxn>
            </a:cxnLst>
            <a:rect l="0" t="0" r="r" b="b"/>
            <a:pathLst>
              <a:path w="32870" h="13403">
                <a:moveTo>
                  <a:pt x="0" y="0"/>
                </a:moveTo>
                <a:lnTo>
                  <a:pt x="0" y="13403"/>
                </a:lnTo>
                <a:cubicBezTo>
                  <a:pt x="9000" y="13399"/>
                  <a:pt x="17833" y="13396"/>
                  <a:pt x="18713" y="13397"/>
                </a:cubicBezTo>
                <a:cubicBezTo>
                  <a:pt x="22399" y="13403"/>
                  <a:pt x="28631" y="13027"/>
                  <a:pt x="32870" y="10730"/>
                </a:cubicBezTo>
                <a:lnTo>
                  <a:pt x="32870" y="0"/>
                </a:lnTo>
                <a:lnTo>
                  <a:pt x="0" y="0"/>
                </a:lnTo>
                <a:close/>
              </a:path>
            </a:pathLst>
          </a:custGeom>
          <a:solidFill>
            <a:srgbClr val="5A8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9537498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matchingName="Osan ylätunniste 3" preserve="1" userDrawn="1">
  <p:cSld name="Osan ylätunniste 3">
    <p:spTree>
      <p:nvGrpSpPr>
        <p:cNvPr id="1" name=""/>
        <p:cNvGrpSpPr/>
        <p:nvPr/>
      </p:nvGrpSpPr>
      <p:grpSpPr>
        <a:xfrm>
          <a:off x="0" y="0"/>
          <a:ext cx="0" cy="0"/>
          <a:chOff x="0" y="0"/>
          <a:chExt cx="0" cy="0"/>
        </a:xfrm>
      </p:grpSpPr>
      <p:sp>
        <p:nvSpPr>
          <p:cNvPr id="7" name="Freeform 7">
            <a:extLst>
              <a:ext uri="{FF2B5EF4-FFF2-40B4-BE49-F238E27FC236}">
                <a16:creationId xmlns:a16="http://schemas.microsoft.com/office/drawing/2014/main" id="{FCE9B700-78CD-4A46-8766-AF0BB370CAA7}"/>
              </a:ext>
              <a:ext uri="{C183D7F6-B498-43B3-948B-1728B52AA6E4}">
                <adec:decorative xmlns:adec="http://schemas.microsoft.com/office/drawing/2017/decorative" val="1"/>
              </a:ext>
            </a:extLst>
          </p:cNvPr>
          <p:cNvSpPr>
            <a:spLocks/>
          </p:cNvSpPr>
          <p:nvPr userDrawn="1"/>
        </p:nvSpPr>
        <p:spPr bwMode="auto">
          <a:xfrm>
            <a:off x="178632" y="4020341"/>
            <a:ext cx="11834341" cy="2666209"/>
          </a:xfrm>
          <a:custGeom>
            <a:avLst/>
            <a:gdLst>
              <a:gd name="T0" fmla="*/ 0 w 32870"/>
              <a:gd name="T1" fmla="*/ 2673 h 7243"/>
              <a:gd name="T2" fmla="*/ 0 w 32870"/>
              <a:gd name="T3" fmla="*/ 7243 h 7243"/>
              <a:gd name="T4" fmla="*/ 19357 w 32870"/>
              <a:gd name="T5" fmla="*/ 7227 h 7243"/>
              <a:gd name="T6" fmla="*/ 32870 w 32870"/>
              <a:gd name="T7" fmla="*/ 5129 h 7243"/>
              <a:gd name="T8" fmla="*/ 32870 w 32870"/>
              <a:gd name="T9" fmla="*/ 0 h 7243"/>
              <a:gd name="T10" fmla="*/ 18713 w 32870"/>
              <a:gd name="T11" fmla="*/ 2667 h 7243"/>
              <a:gd name="T12" fmla="*/ 0 w 32870"/>
              <a:gd name="T13" fmla="*/ 2673 h 7243"/>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3690"/>
                </a:moveTo>
                <a:lnTo>
                  <a:pt x="0" y="10000"/>
                </a:lnTo>
                <a:lnTo>
                  <a:pt x="5889" y="9978"/>
                </a:lnTo>
                <a:cubicBezTo>
                  <a:pt x="7711" y="9924"/>
                  <a:pt x="9045" y="8853"/>
                  <a:pt x="10000" y="7081"/>
                </a:cubicBezTo>
                <a:lnTo>
                  <a:pt x="10000" y="0"/>
                </a:lnTo>
                <a:cubicBezTo>
                  <a:pt x="8680" y="2670"/>
                  <a:pt x="6906" y="3414"/>
                  <a:pt x="5697" y="3613"/>
                </a:cubicBezTo>
                <a:lnTo>
                  <a:pt x="0" y="3690"/>
                </a:lnTo>
                <a:close/>
              </a:path>
            </a:pathLst>
          </a:custGeom>
          <a:solidFill>
            <a:srgbClr val="D964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6">
            <a:extLst>
              <a:ext uri="{FF2B5EF4-FFF2-40B4-BE49-F238E27FC236}">
                <a16:creationId xmlns:a16="http://schemas.microsoft.com/office/drawing/2014/main" id="{66D37437-23D8-4818-9C76-1C816B5145AB}"/>
              </a:ext>
              <a:ext uri="{C183D7F6-B498-43B3-948B-1728B52AA6E4}">
                <adec:decorative xmlns:adec="http://schemas.microsoft.com/office/drawing/2017/decorative" val="1"/>
              </a:ext>
            </a:extLst>
          </p:cNvPr>
          <p:cNvSpPr>
            <a:spLocks/>
          </p:cNvSpPr>
          <p:nvPr userDrawn="1"/>
        </p:nvSpPr>
        <p:spPr bwMode="auto">
          <a:xfrm>
            <a:off x="178632" y="180000"/>
            <a:ext cx="11834341" cy="4856905"/>
          </a:xfrm>
          <a:custGeom>
            <a:avLst/>
            <a:gdLst>
              <a:gd name="T0" fmla="*/ 0 w 32870"/>
              <a:gd name="T1" fmla="*/ 0 h 13403"/>
              <a:gd name="T2" fmla="*/ 0 w 32870"/>
              <a:gd name="T3" fmla="*/ 13403 h 13403"/>
              <a:gd name="T4" fmla="*/ 18713 w 32870"/>
              <a:gd name="T5" fmla="*/ 13397 h 13403"/>
              <a:gd name="T6" fmla="*/ 32870 w 32870"/>
              <a:gd name="T7" fmla="*/ 10730 h 13403"/>
              <a:gd name="T8" fmla="*/ 32870 w 32870"/>
              <a:gd name="T9" fmla="*/ 0 h 13403"/>
              <a:gd name="T10" fmla="*/ 0 w 32870"/>
              <a:gd name="T11" fmla="*/ 0 h 13403"/>
            </a:gdLst>
            <a:ahLst/>
            <a:cxnLst>
              <a:cxn ang="0">
                <a:pos x="T0" y="T1"/>
              </a:cxn>
              <a:cxn ang="0">
                <a:pos x="T2" y="T3"/>
              </a:cxn>
              <a:cxn ang="0">
                <a:pos x="T4" y="T5"/>
              </a:cxn>
              <a:cxn ang="0">
                <a:pos x="T6" y="T7"/>
              </a:cxn>
              <a:cxn ang="0">
                <a:pos x="T8" y="T9"/>
              </a:cxn>
              <a:cxn ang="0">
                <a:pos x="T10" y="T11"/>
              </a:cxn>
            </a:cxnLst>
            <a:rect l="0" t="0" r="r" b="b"/>
            <a:pathLst>
              <a:path w="32870" h="13403">
                <a:moveTo>
                  <a:pt x="0" y="0"/>
                </a:moveTo>
                <a:lnTo>
                  <a:pt x="0" y="13403"/>
                </a:lnTo>
                <a:cubicBezTo>
                  <a:pt x="9000" y="13399"/>
                  <a:pt x="17833" y="13396"/>
                  <a:pt x="18713" y="13397"/>
                </a:cubicBezTo>
                <a:cubicBezTo>
                  <a:pt x="22399" y="13403"/>
                  <a:pt x="28631" y="13027"/>
                  <a:pt x="32870" y="10730"/>
                </a:cubicBezTo>
                <a:lnTo>
                  <a:pt x="32870" y="0"/>
                </a:lnTo>
                <a:lnTo>
                  <a:pt x="0" y="0"/>
                </a:lnTo>
                <a:close/>
              </a:path>
            </a:pathLst>
          </a:custGeom>
          <a:solidFill>
            <a:srgbClr val="BE5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2691680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matchingName="Osan ylätunniste 4" preserve="1" userDrawn="1">
  <p:cSld name="Osan ylätunniste 4">
    <p:spTree>
      <p:nvGrpSpPr>
        <p:cNvPr id="1" name=""/>
        <p:cNvGrpSpPr/>
        <p:nvPr/>
      </p:nvGrpSpPr>
      <p:grpSpPr>
        <a:xfrm>
          <a:off x="0" y="0"/>
          <a:ext cx="0" cy="0"/>
          <a:chOff x="0" y="0"/>
          <a:chExt cx="0" cy="0"/>
        </a:xfrm>
      </p:grpSpPr>
      <p:grpSp>
        <p:nvGrpSpPr>
          <p:cNvPr id="8" name="Ryhmä 7">
            <a:extLst>
              <a:ext uri="{FF2B5EF4-FFF2-40B4-BE49-F238E27FC236}">
                <a16:creationId xmlns:a16="http://schemas.microsoft.com/office/drawing/2014/main" id="{699CDD43-C904-4C83-89E3-B4A65DCAA1D9}"/>
              </a:ext>
              <a:ext uri="{C183D7F6-B498-43B3-948B-1728B52AA6E4}">
                <adec:decorative xmlns:adec="http://schemas.microsoft.com/office/drawing/2017/decorative" val="1"/>
              </a:ext>
            </a:extLst>
          </p:cNvPr>
          <p:cNvGrpSpPr/>
          <p:nvPr userDrawn="1"/>
        </p:nvGrpSpPr>
        <p:grpSpPr>
          <a:xfrm>
            <a:off x="178632" y="180000"/>
            <a:ext cx="11834341" cy="6488159"/>
            <a:chOff x="178632" y="172167"/>
            <a:chExt cx="11834341" cy="6488159"/>
          </a:xfrm>
        </p:grpSpPr>
        <p:sp>
          <p:nvSpPr>
            <p:cNvPr id="9" name="Freeform 12">
              <a:extLst>
                <a:ext uri="{FF2B5EF4-FFF2-40B4-BE49-F238E27FC236}">
                  <a16:creationId xmlns:a16="http://schemas.microsoft.com/office/drawing/2014/main" id="{90CE7767-6758-4913-9796-391DDD99B57F}"/>
                </a:ext>
                <a:ext uri="{C183D7F6-B498-43B3-948B-1728B52AA6E4}">
                  <adec:decorative xmlns:adec="http://schemas.microsoft.com/office/drawing/2017/decorative" val="1"/>
                </a:ext>
              </a:extLst>
            </p:cNvPr>
            <p:cNvSpPr>
              <a:spLocks/>
            </p:cNvSpPr>
            <p:nvPr userDrawn="1"/>
          </p:nvSpPr>
          <p:spPr bwMode="auto">
            <a:xfrm>
              <a:off x="178632" y="3955066"/>
              <a:ext cx="11834341" cy="2705260"/>
            </a:xfrm>
            <a:custGeom>
              <a:avLst/>
              <a:gdLst>
                <a:gd name="T0" fmla="*/ 0 w 32870"/>
                <a:gd name="T1" fmla="*/ 2226 h 7510"/>
                <a:gd name="T2" fmla="*/ 0 w 32870"/>
                <a:gd name="T3" fmla="*/ 7510 h 7510"/>
                <a:gd name="T4" fmla="*/ 14422 w 32870"/>
                <a:gd name="T5" fmla="*/ 4695 h 7510"/>
                <a:gd name="T6" fmla="*/ 32870 w 32870"/>
                <a:gd name="T7" fmla="*/ 4690 h 7510"/>
                <a:gd name="T8" fmla="*/ 32870 w 32870"/>
                <a:gd name="T9" fmla="*/ 0 h 7510"/>
                <a:gd name="T10" fmla="*/ 13779 w 32870"/>
                <a:gd name="T11" fmla="*/ 16 h 7510"/>
                <a:gd name="T12" fmla="*/ 0 w 32870"/>
                <a:gd name="T13" fmla="*/ 2226 h 7510"/>
              </a:gdLst>
              <a:ahLst/>
              <a:cxnLst>
                <a:cxn ang="0">
                  <a:pos x="T0" y="T1"/>
                </a:cxn>
                <a:cxn ang="0">
                  <a:pos x="T2" y="T3"/>
                </a:cxn>
                <a:cxn ang="0">
                  <a:pos x="T4" y="T5"/>
                </a:cxn>
                <a:cxn ang="0">
                  <a:pos x="T6" y="T7"/>
                </a:cxn>
                <a:cxn ang="0">
                  <a:pos x="T8" y="T9"/>
                </a:cxn>
                <a:cxn ang="0">
                  <a:pos x="T10" y="T11"/>
                </a:cxn>
                <a:cxn ang="0">
                  <a:pos x="T12" y="T13"/>
                </a:cxn>
              </a:cxnLst>
              <a:rect l="0" t="0" r="r" b="b"/>
              <a:pathLst>
                <a:path w="32870" h="7510">
                  <a:moveTo>
                    <a:pt x="0" y="2226"/>
                  </a:moveTo>
                  <a:lnTo>
                    <a:pt x="0" y="7510"/>
                  </a:lnTo>
                  <a:cubicBezTo>
                    <a:pt x="4241" y="5081"/>
                    <a:pt x="10659" y="4690"/>
                    <a:pt x="14422" y="4695"/>
                  </a:cubicBezTo>
                  <a:cubicBezTo>
                    <a:pt x="15294" y="4696"/>
                    <a:pt x="23963" y="4693"/>
                    <a:pt x="32870" y="4690"/>
                  </a:cubicBezTo>
                  <a:lnTo>
                    <a:pt x="32870" y="0"/>
                  </a:lnTo>
                  <a:cubicBezTo>
                    <a:pt x="23927" y="3"/>
                    <a:pt x="15112" y="8"/>
                    <a:pt x="13779" y="16"/>
                  </a:cubicBezTo>
                  <a:cubicBezTo>
                    <a:pt x="7620" y="56"/>
                    <a:pt x="3156" y="876"/>
                    <a:pt x="0" y="2226"/>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13">
              <a:extLst>
                <a:ext uri="{FF2B5EF4-FFF2-40B4-BE49-F238E27FC236}">
                  <a16:creationId xmlns:a16="http://schemas.microsoft.com/office/drawing/2014/main" id="{C7A82CFE-FC2A-469E-AAFA-303040F09FCA}"/>
                </a:ext>
                <a:ext uri="{C183D7F6-B498-43B3-948B-1728B52AA6E4}">
                  <adec:decorative xmlns:adec="http://schemas.microsoft.com/office/drawing/2017/decorative" val="1"/>
                </a:ext>
              </a:extLst>
            </p:cNvPr>
            <p:cNvSpPr>
              <a:spLocks/>
            </p:cNvSpPr>
            <p:nvPr userDrawn="1"/>
          </p:nvSpPr>
          <p:spPr bwMode="auto">
            <a:xfrm>
              <a:off x="178632" y="172167"/>
              <a:ext cx="11834341" cy="4632577"/>
            </a:xfrm>
            <a:custGeom>
              <a:avLst/>
              <a:gdLst>
                <a:gd name="T0" fmla="*/ 0 w 32870"/>
                <a:gd name="T1" fmla="*/ 0 h 12864"/>
                <a:gd name="T2" fmla="*/ 0 w 32870"/>
                <a:gd name="T3" fmla="*/ 12864 h 12864"/>
                <a:gd name="T4" fmla="*/ 13779 w 32870"/>
                <a:gd name="T5" fmla="*/ 10654 h 12864"/>
                <a:gd name="T6" fmla="*/ 32870 w 32870"/>
                <a:gd name="T7" fmla="*/ 10638 h 12864"/>
                <a:gd name="T8" fmla="*/ 32870 w 32870"/>
                <a:gd name="T9" fmla="*/ 0 h 12864"/>
                <a:gd name="T10" fmla="*/ 0 w 32870"/>
                <a:gd name="T11" fmla="*/ 0 h 12864"/>
              </a:gdLst>
              <a:ahLst/>
              <a:cxnLst>
                <a:cxn ang="0">
                  <a:pos x="T0" y="T1"/>
                </a:cxn>
                <a:cxn ang="0">
                  <a:pos x="T2" y="T3"/>
                </a:cxn>
                <a:cxn ang="0">
                  <a:pos x="T4" y="T5"/>
                </a:cxn>
                <a:cxn ang="0">
                  <a:pos x="T6" y="T7"/>
                </a:cxn>
                <a:cxn ang="0">
                  <a:pos x="T8" y="T9"/>
                </a:cxn>
                <a:cxn ang="0">
                  <a:pos x="T10" y="T11"/>
                </a:cxn>
              </a:cxnLst>
              <a:rect l="0" t="0" r="r" b="b"/>
              <a:pathLst>
                <a:path w="32870" h="12864">
                  <a:moveTo>
                    <a:pt x="0" y="0"/>
                  </a:moveTo>
                  <a:lnTo>
                    <a:pt x="0" y="12864"/>
                  </a:lnTo>
                  <a:cubicBezTo>
                    <a:pt x="3156" y="11514"/>
                    <a:pt x="7620" y="10694"/>
                    <a:pt x="13779" y="10654"/>
                  </a:cubicBezTo>
                  <a:cubicBezTo>
                    <a:pt x="15112" y="10646"/>
                    <a:pt x="23927" y="10641"/>
                    <a:pt x="32870" y="10638"/>
                  </a:cubicBezTo>
                  <a:lnTo>
                    <a:pt x="32870" y="0"/>
                  </a:lnTo>
                  <a:lnTo>
                    <a:pt x="0" y="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42747652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matchingName="Osan ylätunniste 5" preserve="1" userDrawn="1">
  <p:cSld name="Osan ylätunniste 5">
    <p:spTree>
      <p:nvGrpSpPr>
        <p:cNvPr id="1" name=""/>
        <p:cNvGrpSpPr/>
        <p:nvPr/>
      </p:nvGrpSpPr>
      <p:grpSpPr>
        <a:xfrm>
          <a:off x="0" y="0"/>
          <a:ext cx="0" cy="0"/>
          <a:chOff x="0" y="0"/>
          <a:chExt cx="0" cy="0"/>
        </a:xfrm>
      </p:grpSpPr>
      <p:grpSp>
        <p:nvGrpSpPr>
          <p:cNvPr id="8" name="Ryhmä 7">
            <a:extLst>
              <a:ext uri="{FF2B5EF4-FFF2-40B4-BE49-F238E27FC236}">
                <a16:creationId xmlns:a16="http://schemas.microsoft.com/office/drawing/2014/main" id="{699CDD43-C904-4C83-89E3-B4A65DCAA1D9}"/>
              </a:ext>
              <a:ext uri="{C183D7F6-B498-43B3-948B-1728B52AA6E4}">
                <adec:decorative xmlns:adec="http://schemas.microsoft.com/office/drawing/2017/decorative" val="1"/>
              </a:ext>
            </a:extLst>
          </p:cNvPr>
          <p:cNvGrpSpPr/>
          <p:nvPr userDrawn="1"/>
        </p:nvGrpSpPr>
        <p:grpSpPr>
          <a:xfrm>
            <a:off x="178632" y="180000"/>
            <a:ext cx="11834341" cy="6488159"/>
            <a:chOff x="178632" y="172167"/>
            <a:chExt cx="11834341" cy="6488159"/>
          </a:xfrm>
        </p:grpSpPr>
        <p:sp>
          <p:nvSpPr>
            <p:cNvPr id="9" name="Freeform 12">
              <a:extLst>
                <a:ext uri="{FF2B5EF4-FFF2-40B4-BE49-F238E27FC236}">
                  <a16:creationId xmlns:a16="http://schemas.microsoft.com/office/drawing/2014/main" id="{90CE7767-6758-4913-9796-391DDD99B57F}"/>
                </a:ext>
                <a:ext uri="{C183D7F6-B498-43B3-948B-1728B52AA6E4}">
                  <adec:decorative xmlns:adec="http://schemas.microsoft.com/office/drawing/2017/decorative" val="1"/>
                </a:ext>
              </a:extLst>
            </p:cNvPr>
            <p:cNvSpPr>
              <a:spLocks/>
            </p:cNvSpPr>
            <p:nvPr userDrawn="1"/>
          </p:nvSpPr>
          <p:spPr bwMode="auto">
            <a:xfrm>
              <a:off x="178632" y="3955066"/>
              <a:ext cx="11834341" cy="2705260"/>
            </a:xfrm>
            <a:custGeom>
              <a:avLst/>
              <a:gdLst>
                <a:gd name="T0" fmla="*/ 0 w 32870"/>
                <a:gd name="T1" fmla="*/ 2226 h 7510"/>
                <a:gd name="T2" fmla="*/ 0 w 32870"/>
                <a:gd name="T3" fmla="*/ 7510 h 7510"/>
                <a:gd name="T4" fmla="*/ 14422 w 32870"/>
                <a:gd name="T5" fmla="*/ 4695 h 7510"/>
                <a:gd name="T6" fmla="*/ 32870 w 32870"/>
                <a:gd name="T7" fmla="*/ 4690 h 7510"/>
                <a:gd name="T8" fmla="*/ 32870 w 32870"/>
                <a:gd name="T9" fmla="*/ 0 h 7510"/>
                <a:gd name="T10" fmla="*/ 13779 w 32870"/>
                <a:gd name="T11" fmla="*/ 16 h 7510"/>
                <a:gd name="T12" fmla="*/ 0 w 32870"/>
                <a:gd name="T13" fmla="*/ 2226 h 7510"/>
              </a:gdLst>
              <a:ahLst/>
              <a:cxnLst>
                <a:cxn ang="0">
                  <a:pos x="T0" y="T1"/>
                </a:cxn>
                <a:cxn ang="0">
                  <a:pos x="T2" y="T3"/>
                </a:cxn>
                <a:cxn ang="0">
                  <a:pos x="T4" y="T5"/>
                </a:cxn>
                <a:cxn ang="0">
                  <a:pos x="T6" y="T7"/>
                </a:cxn>
                <a:cxn ang="0">
                  <a:pos x="T8" y="T9"/>
                </a:cxn>
                <a:cxn ang="0">
                  <a:pos x="T10" y="T11"/>
                </a:cxn>
                <a:cxn ang="0">
                  <a:pos x="T12" y="T13"/>
                </a:cxn>
              </a:cxnLst>
              <a:rect l="0" t="0" r="r" b="b"/>
              <a:pathLst>
                <a:path w="32870" h="7510">
                  <a:moveTo>
                    <a:pt x="0" y="2226"/>
                  </a:moveTo>
                  <a:lnTo>
                    <a:pt x="0" y="7510"/>
                  </a:lnTo>
                  <a:cubicBezTo>
                    <a:pt x="4241" y="5081"/>
                    <a:pt x="10659" y="4690"/>
                    <a:pt x="14422" y="4695"/>
                  </a:cubicBezTo>
                  <a:cubicBezTo>
                    <a:pt x="15294" y="4696"/>
                    <a:pt x="23963" y="4693"/>
                    <a:pt x="32870" y="4690"/>
                  </a:cubicBezTo>
                  <a:lnTo>
                    <a:pt x="32870" y="0"/>
                  </a:lnTo>
                  <a:cubicBezTo>
                    <a:pt x="23927" y="3"/>
                    <a:pt x="15112" y="8"/>
                    <a:pt x="13779" y="16"/>
                  </a:cubicBezTo>
                  <a:cubicBezTo>
                    <a:pt x="7620" y="56"/>
                    <a:pt x="3156" y="876"/>
                    <a:pt x="0" y="2226"/>
                  </a:cubicBezTo>
                  <a:close/>
                </a:path>
              </a:pathLst>
            </a:custGeom>
            <a:solidFill>
              <a:srgbClr val="B6B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13">
              <a:extLst>
                <a:ext uri="{FF2B5EF4-FFF2-40B4-BE49-F238E27FC236}">
                  <a16:creationId xmlns:a16="http://schemas.microsoft.com/office/drawing/2014/main" id="{C7A82CFE-FC2A-469E-AAFA-303040F09FCA}"/>
                </a:ext>
                <a:ext uri="{C183D7F6-B498-43B3-948B-1728B52AA6E4}">
                  <adec:decorative xmlns:adec="http://schemas.microsoft.com/office/drawing/2017/decorative" val="1"/>
                </a:ext>
              </a:extLst>
            </p:cNvPr>
            <p:cNvSpPr>
              <a:spLocks/>
            </p:cNvSpPr>
            <p:nvPr userDrawn="1"/>
          </p:nvSpPr>
          <p:spPr bwMode="auto">
            <a:xfrm>
              <a:off x="178632" y="172167"/>
              <a:ext cx="11834341" cy="4632577"/>
            </a:xfrm>
            <a:custGeom>
              <a:avLst/>
              <a:gdLst>
                <a:gd name="T0" fmla="*/ 0 w 32870"/>
                <a:gd name="T1" fmla="*/ 0 h 12864"/>
                <a:gd name="T2" fmla="*/ 0 w 32870"/>
                <a:gd name="T3" fmla="*/ 12864 h 12864"/>
                <a:gd name="T4" fmla="*/ 13779 w 32870"/>
                <a:gd name="T5" fmla="*/ 10654 h 12864"/>
                <a:gd name="T6" fmla="*/ 32870 w 32870"/>
                <a:gd name="T7" fmla="*/ 10638 h 12864"/>
                <a:gd name="T8" fmla="*/ 32870 w 32870"/>
                <a:gd name="T9" fmla="*/ 0 h 12864"/>
                <a:gd name="T10" fmla="*/ 0 w 32870"/>
                <a:gd name="T11" fmla="*/ 0 h 12864"/>
              </a:gdLst>
              <a:ahLst/>
              <a:cxnLst>
                <a:cxn ang="0">
                  <a:pos x="T0" y="T1"/>
                </a:cxn>
                <a:cxn ang="0">
                  <a:pos x="T2" y="T3"/>
                </a:cxn>
                <a:cxn ang="0">
                  <a:pos x="T4" y="T5"/>
                </a:cxn>
                <a:cxn ang="0">
                  <a:pos x="T6" y="T7"/>
                </a:cxn>
                <a:cxn ang="0">
                  <a:pos x="T8" y="T9"/>
                </a:cxn>
                <a:cxn ang="0">
                  <a:pos x="T10" y="T11"/>
                </a:cxn>
              </a:cxnLst>
              <a:rect l="0" t="0" r="r" b="b"/>
              <a:pathLst>
                <a:path w="32870" h="12864">
                  <a:moveTo>
                    <a:pt x="0" y="0"/>
                  </a:moveTo>
                  <a:lnTo>
                    <a:pt x="0" y="12864"/>
                  </a:lnTo>
                  <a:cubicBezTo>
                    <a:pt x="3156" y="11514"/>
                    <a:pt x="7620" y="10694"/>
                    <a:pt x="13779" y="10654"/>
                  </a:cubicBezTo>
                  <a:cubicBezTo>
                    <a:pt x="15112" y="10646"/>
                    <a:pt x="23927" y="10641"/>
                    <a:pt x="32870" y="10638"/>
                  </a:cubicBezTo>
                  <a:lnTo>
                    <a:pt x="32870" y="0"/>
                  </a:lnTo>
                  <a:lnTo>
                    <a:pt x="0" y="0"/>
                  </a:lnTo>
                  <a:close/>
                </a:path>
              </a:pathLst>
            </a:custGeom>
            <a:solidFill>
              <a:srgbClr val="5A8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1076802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matchingName="Osan ylätunniste 6" preserve="1" userDrawn="1">
  <p:cSld name="Osan ylätunniste 6">
    <p:spTree>
      <p:nvGrpSpPr>
        <p:cNvPr id="1" name=""/>
        <p:cNvGrpSpPr/>
        <p:nvPr/>
      </p:nvGrpSpPr>
      <p:grpSpPr>
        <a:xfrm>
          <a:off x="0" y="0"/>
          <a:ext cx="0" cy="0"/>
          <a:chOff x="0" y="0"/>
          <a:chExt cx="0" cy="0"/>
        </a:xfrm>
      </p:grpSpPr>
      <p:sp>
        <p:nvSpPr>
          <p:cNvPr id="9" name="Freeform 12">
            <a:extLst>
              <a:ext uri="{FF2B5EF4-FFF2-40B4-BE49-F238E27FC236}">
                <a16:creationId xmlns:a16="http://schemas.microsoft.com/office/drawing/2014/main" id="{90CE7767-6758-4913-9796-391DDD99B57F}"/>
              </a:ext>
              <a:ext uri="{C183D7F6-B498-43B3-948B-1728B52AA6E4}">
                <adec:decorative xmlns:adec="http://schemas.microsoft.com/office/drawing/2017/decorative" val="1"/>
              </a:ext>
            </a:extLst>
          </p:cNvPr>
          <p:cNvSpPr>
            <a:spLocks/>
          </p:cNvSpPr>
          <p:nvPr userDrawn="1"/>
        </p:nvSpPr>
        <p:spPr bwMode="auto">
          <a:xfrm>
            <a:off x="178632" y="3962899"/>
            <a:ext cx="11834341" cy="2705260"/>
          </a:xfrm>
          <a:custGeom>
            <a:avLst/>
            <a:gdLst>
              <a:gd name="T0" fmla="*/ 0 w 32870"/>
              <a:gd name="T1" fmla="*/ 2226 h 7510"/>
              <a:gd name="T2" fmla="*/ 0 w 32870"/>
              <a:gd name="T3" fmla="*/ 7510 h 7510"/>
              <a:gd name="T4" fmla="*/ 14422 w 32870"/>
              <a:gd name="T5" fmla="*/ 4695 h 7510"/>
              <a:gd name="T6" fmla="*/ 32870 w 32870"/>
              <a:gd name="T7" fmla="*/ 4690 h 7510"/>
              <a:gd name="T8" fmla="*/ 32870 w 32870"/>
              <a:gd name="T9" fmla="*/ 0 h 7510"/>
              <a:gd name="T10" fmla="*/ 13779 w 32870"/>
              <a:gd name="T11" fmla="*/ 16 h 7510"/>
              <a:gd name="T12" fmla="*/ 0 w 32870"/>
              <a:gd name="T13" fmla="*/ 2226 h 7510"/>
            </a:gdLst>
            <a:ahLst/>
            <a:cxnLst>
              <a:cxn ang="0">
                <a:pos x="T0" y="T1"/>
              </a:cxn>
              <a:cxn ang="0">
                <a:pos x="T2" y="T3"/>
              </a:cxn>
              <a:cxn ang="0">
                <a:pos x="T4" y="T5"/>
              </a:cxn>
              <a:cxn ang="0">
                <a:pos x="T6" y="T7"/>
              </a:cxn>
              <a:cxn ang="0">
                <a:pos x="T8" y="T9"/>
              </a:cxn>
              <a:cxn ang="0">
                <a:pos x="T10" y="T11"/>
              </a:cxn>
              <a:cxn ang="0">
                <a:pos x="T12" y="T13"/>
              </a:cxn>
            </a:cxnLst>
            <a:rect l="0" t="0" r="r" b="b"/>
            <a:pathLst>
              <a:path w="32870" h="7510">
                <a:moveTo>
                  <a:pt x="0" y="2226"/>
                </a:moveTo>
                <a:lnTo>
                  <a:pt x="0" y="7510"/>
                </a:lnTo>
                <a:cubicBezTo>
                  <a:pt x="4241" y="5081"/>
                  <a:pt x="10659" y="4690"/>
                  <a:pt x="14422" y="4695"/>
                </a:cubicBezTo>
                <a:cubicBezTo>
                  <a:pt x="15294" y="4696"/>
                  <a:pt x="23963" y="4693"/>
                  <a:pt x="32870" y="4690"/>
                </a:cubicBezTo>
                <a:lnTo>
                  <a:pt x="32870" y="0"/>
                </a:lnTo>
                <a:cubicBezTo>
                  <a:pt x="23927" y="3"/>
                  <a:pt x="15112" y="8"/>
                  <a:pt x="13779" y="16"/>
                </a:cubicBezTo>
                <a:cubicBezTo>
                  <a:pt x="7620" y="56"/>
                  <a:pt x="3156" y="876"/>
                  <a:pt x="0" y="2226"/>
                </a:cubicBezTo>
                <a:close/>
              </a:path>
            </a:pathLst>
          </a:custGeom>
          <a:solidFill>
            <a:srgbClr val="D964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13">
            <a:extLst>
              <a:ext uri="{FF2B5EF4-FFF2-40B4-BE49-F238E27FC236}">
                <a16:creationId xmlns:a16="http://schemas.microsoft.com/office/drawing/2014/main" id="{C7A82CFE-FC2A-469E-AAFA-303040F09FCA}"/>
              </a:ext>
              <a:ext uri="{C183D7F6-B498-43B3-948B-1728B52AA6E4}">
                <adec:decorative xmlns:adec="http://schemas.microsoft.com/office/drawing/2017/decorative" val="1"/>
              </a:ext>
            </a:extLst>
          </p:cNvPr>
          <p:cNvSpPr>
            <a:spLocks/>
          </p:cNvSpPr>
          <p:nvPr userDrawn="1"/>
        </p:nvSpPr>
        <p:spPr bwMode="auto">
          <a:xfrm>
            <a:off x="178632" y="180000"/>
            <a:ext cx="11834341" cy="4632577"/>
          </a:xfrm>
          <a:custGeom>
            <a:avLst/>
            <a:gdLst>
              <a:gd name="T0" fmla="*/ 0 w 32870"/>
              <a:gd name="T1" fmla="*/ 0 h 12864"/>
              <a:gd name="T2" fmla="*/ 0 w 32870"/>
              <a:gd name="T3" fmla="*/ 12864 h 12864"/>
              <a:gd name="T4" fmla="*/ 13779 w 32870"/>
              <a:gd name="T5" fmla="*/ 10654 h 12864"/>
              <a:gd name="T6" fmla="*/ 32870 w 32870"/>
              <a:gd name="T7" fmla="*/ 10638 h 12864"/>
              <a:gd name="T8" fmla="*/ 32870 w 32870"/>
              <a:gd name="T9" fmla="*/ 0 h 12864"/>
              <a:gd name="T10" fmla="*/ 0 w 32870"/>
              <a:gd name="T11" fmla="*/ 0 h 12864"/>
            </a:gdLst>
            <a:ahLst/>
            <a:cxnLst>
              <a:cxn ang="0">
                <a:pos x="T0" y="T1"/>
              </a:cxn>
              <a:cxn ang="0">
                <a:pos x="T2" y="T3"/>
              </a:cxn>
              <a:cxn ang="0">
                <a:pos x="T4" y="T5"/>
              </a:cxn>
              <a:cxn ang="0">
                <a:pos x="T6" y="T7"/>
              </a:cxn>
              <a:cxn ang="0">
                <a:pos x="T8" y="T9"/>
              </a:cxn>
              <a:cxn ang="0">
                <a:pos x="T10" y="T11"/>
              </a:cxn>
            </a:cxnLst>
            <a:rect l="0" t="0" r="r" b="b"/>
            <a:pathLst>
              <a:path w="32870" h="12864">
                <a:moveTo>
                  <a:pt x="0" y="0"/>
                </a:moveTo>
                <a:lnTo>
                  <a:pt x="0" y="12864"/>
                </a:lnTo>
                <a:cubicBezTo>
                  <a:pt x="3156" y="11514"/>
                  <a:pt x="7620" y="10694"/>
                  <a:pt x="13779" y="10654"/>
                </a:cubicBezTo>
                <a:cubicBezTo>
                  <a:pt x="15112" y="10646"/>
                  <a:pt x="23927" y="10641"/>
                  <a:pt x="32870" y="10638"/>
                </a:cubicBezTo>
                <a:lnTo>
                  <a:pt x="32870" y="0"/>
                </a:lnTo>
                <a:lnTo>
                  <a:pt x="0" y="0"/>
                </a:lnTo>
                <a:close/>
              </a:path>
            </a:pathLst>
          </a:custGeom>
          <a:solidFill>
            <a:srgbClr val="BE5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35642009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matchingName="Osan ylätunniste kuva" preserve="1" userDrawn="1">
  <p:cSld name="Osan ylätunniste kuva">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14FF7E8B-4CDF-4CAC-83E6-4DFDE038A75E}"/>
              </a:ext>
              <a:ext uri="{C183D7F6-B498-43B3-948B-1728B52AA6E4}">
                <adec:decorative xmlns:adec="http://schemas.microsoft.com/office/drawing/2017/decorative" val="1"/>
              </a:ext>
            </a:extLst>
          </p:cNvPr>
          <p:cNvSpPr/>
          <p:nvPr userDrawn="1"/>
        </p:nvSpPr>
        <p:spPr>
          <a:xfrm>
            <a:off x="180000" y="180000"/>
            <a:ext cx="9144000" cy="6498000"/>
          </a:xfrm>
          <a:custGeom>
            <a:avLst/>
            <a:gdLst>
              <a:gd name="connsiteX0" fmla="*/ 0 w 9144000"/>
              <a:gd name="connsiteY0" fmla="*/ 0 h 6513234"/>
              <a:gd name="connsiteX1" fmla="*/ 9144000 w 9144000"/>
              <a:gd name="connsiteY1" fmla="*/ 0 h 6513234"/>
              <a:gd name="connsiteX2" fmla="*/ 9144000 w 9144000"/>
              <a:gd name="connsiteY2" fmla="*/ 6513234 h 6513234"/>
              <a:gd name="connsiteX3" fmla="*/ 0 w 9144000"/>
              <a:gd name="connsiteY3" fmla="*/ 6513234 h 6513234"/>
              <a:gd name="connsiteX4" fmla="*/ 0 w 9144000"/>
              <a:gd name="connsiteY4" fmla="*/ 0 h 6513234"/>
              <a:gd name="connsiteX0" fmla="*/ 0 w 9144000"/>
              <a:gd name="connsiteY0" fmla="*/ 0 h 6514355"/>
              <a:gd name="connsiteX1" fmla="*/ 9144000 w 9144000"/>
              <a:gd name="connsiteY1" fmla="*/ 0 h 6514355"/>
              <a:gd name="connsiteX2" fmla="*/ 9144000 w 9144000"/>
              <a:gd name="connsiteY2" fmla="*/ 6513234 h 6514355"/>
              <a:gd name="connsiteX3" fmla="*/ 7431035 w 9144000"/>
              <a:gd name="connsiteY3" fmla="*/ 6514355 h 6514355"/>
              <a:gd name="connsiteX4" fmla="*/ 0 w 9144000"/>
              <a:gd name="connsiteY4" fmla="*/ 6513234 h 6514355"/>
              <a:gd name="connsiteX5" fmla="*/ 0 w 9144000"/>
              <a:gd name="connsiteY5" fmla="*/ 0 h 6514355"/>
              <a:gd name="connsiteX0" fmla="*/ 0 w 9144000"/>
              <a:gd name="connsiteY0" fmla="*/ 0 h 6514355"/>
              <a:gd name="connsiteX1" fmla="*/ 9144000 w 9144000"/>
              <a:gd name="connsiteY1" fmla="*/ 0 h 6514355"/>
              <a:gd name="connsiteX2" fmla="*/ 7431035 w 9144000"/>
              <a:gd name="connsiteY2" fmla="*/ 6514355 h 6514355"/>
              <a:gd name="connsiteX3" fmla="*/ 0 w 9144000"/>
              <a:gd name="connsiteY3" fmla="*/ 6513234 h 6514355"/>
              <a:gd name="connsiteX4" fmla="*/ 0 w 9144000"/>
              <a:gd name="connsiteY4" fmla="*/ 0 h 651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514355">
                <a:moveTo>
                  <a:pt x="0" y="0"/>
                </a:moveTo>
                <a:lnTo>
                  <a:pt x="9144000" y="0"/>
                </a:lnTo>
                <a:lnTo>
                  <a:pt x="7431035" y="6514355"/>
                </a:lnTo>
                <a:lnTo>
                  <a:pt x="0" y="6513234"/>
                </a:lnTo>
                <a:lnTo>
                  <a:pt x="0" y="0"/>
                </a:lnTo>
                <a:close/>
              </a:path>
            </a:pathLst>
          </a:custGeom>
          <a:solidFill>
            <a:srgbClr val="003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2451851"/>
            <a:ext cx="6450106" cy="1980640"/>
          </a:xfrm>
        </p:spPr>
        <p:txBody>
          <a:bodyPr anchor="ctr" anchorCtr="0"/>
          <a:lstStyle>
            <a:lvl1pPr>
              <a:lnSpc>
                <a:spcPct val="95000"/>
              </a:lnSpc>
              <a:defRPr sz="4000">
                <a:solidFill>
                  <a:schemeClr val="bg1"/>
                </a:solidFill>
              </a:defRPr>
            </a:lvl1pPr>
          </a:lstStyle>
          <a:p>
            <a:r>
              <a:rPr lang="en-GB" err="1"/>
              <a:t>Kuvallinen</a:t>
            </a:r>
            <a:r>
              <a:rPr lang="en-GB"/>
              <a:t> </a:t>
            </a:r>
            <a:br>
              <a:rPr lang="en-GB"/>
            </a:br>
            <a:r>
              <a:rPr lang="en-GB" err="1"/>
              <a:t>väliotsikkosivu</a:t>
            </a:r>
            <a:r>
              <a:rPr lang="en-GB"/>
              <a:t> </a:t>
            </a:r>
            <a:r>
              <a:rPr lang="en-GB" err="1"/>
              <a:t>esityksen</a:t>
            </a:r>
            <a:r>
              <a:rPr lang="en-GB"/>
              <a:t> </a:t>
            </a:r>
            <a:r>
              <a:rPr lang="en-GB" err="1"/>
              <a:t>jäsentämiseen</a:t>
            </a:r>
            <a:endParaRPr lang="fi-FI"/>
          </a:p>
        </p:txBody>
      </p:sp>
      <p:sp>
        <p:nvSpPr>
          <p:cNvPr id="9" name="Kuvan paikkamerkki 2">
            <a:extLst>
              <a:ext uri="{FF2B5EF4-FFF2-40B4-BE49-F238E27FC236}">
                <a16:creationId xmlns:a16="http://schemas.microsoft.com/office/drawing/2014/main" id="{A1F3F41D-5BA7-4AD3-81B0-B935DD9EF47D}"/>
              </a:ext>
              <a:ext uri="{C183D7F6-B498-43B3-948B-1728B52AA6E4}">
                <adec:decorative xmlns:adec="http://schemas.microsoft.com/office/drawing/2017/decorative" val="1"/>
              </a:ext>
            </a:extLst>
          </p:cNvPr>
          <p:cNvSpPr>
            <a:spLocks noGrp="1"/>
          </p:cNvSpPr>
          <p:nvPr>
            <p:ph type="pic" idx="13" hasCustomPrompt="1"/>
          </p:nvPr>
        </p:nvSpPr>
        <p:spPr>
          <a:xfrm>
            <a:off x="7601865" y="180000"/>
            <a:ext cx="441073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2612 h 6490970"/>
              <a:gd name="connsiteX1" fmla="*/ 1703017 w 4408944"/>
              <a:gd name="connsiteY1" fmla="*/ 0 h 6490970"/>
              <a:gd name="connsiteX2" fmla="*/ 4408944 w 4408944"/>
              <a:gd name="connsiteY2" fmla="*/ 2612 h 6490970"/>
              <a:gd name="connsiteX3" fmla="*/ 4408944 w 4408944"/>
              <a:gd name="connsiteY3" fmla="*/ 6490970 h 6490970"/>
              <a:gd name="connsiteX4" fmla="*/ 0 w 4408944"/>
              <a:gd name="connsiteY4" fmla="*/ 6490970 h 6490970"/>
              <a:gd name="connsiteX5" fmla="*/ 0 w 4408944"/>
              <a:gd name="connsiteY5" fmla="*/ 2612 h 6490970"/>
              <a:gd name="connsiteX0" fmla="*/ 399196 w 4808140"/>
              <a:gd name="connsiteY0" fmla="*/ 481490 h 6969848"/>
              <a:gd name="connsiteX1" fmla="*/ 2102213 w 4808140"/>
              <a:gd name="connsiteY1" fmla="*/ 478878 h 6969848"/>
              <a:gd name="connsiteX2" fmla="*/ 4808140 w 4808140"/>
              <a:gd name="connsiteY2" fmla="*/ 481490 h 6969848"/>
              <a:gd name="connsiteX3" fmla="*/ 4808140 w 4808140"/>
              <a:gd name="connsiteY3" fmla="*/ 6969848 h 6969848"/>
              <a:gd name="connsiteX4" fmla="*/ 399196 w 4808140"/>
              <a:gd name="connsiteY4" fmla="*/ 6969848 h 6969848"/>
              <a:gd name="connsiteX5" fmla="*/ 399196 w 4808140"/>
              <a:gd name="connsiteY5" fmla="*/ 481490 h 6969848"/>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420890 w 4410734"/>
              <a:gd name="connsiteY0" fmla="*/ 2450537 h 6490970"/>
              <a:gd name="connsiteX1" fmla="*/ 1704807 w 4410734"/>
              <a:gd name="connsiteY1" fmla="*/ 0 h 6490970"/>
              <a:gd name="connsiteX2" fmla="*/ 4410734 w 4410734"/>
              <a:gd name="connsiteY2" fmla="*/ 2612 h 6490970"/>
              <a:gd name="connsiteX3" fmla="*/ 4410734 w 4410734"/>
              <a:gd name="connsiteY3" fmla="*/ 6490970 h 6490970"/>
              <a:gd name="connsiteX4" fmla="*/ 1790 w 4410734"/>
              <a:gd name="connsiteY4" fmla="*/ 6490970 h 6490970"/>
              <a:gd name="connsiteX5" fmla="*/ 420890 w 4410734"/>
              <a:gd name="connsiteY5" fmla="*/ 2450537 h 649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0734" h="6490970">
                <a:moveTo>
                  <a:pt x="420890" y="2450537"/>
                </a:moveTo>
                <a:cubicBezTo>
                  <a:pt x="704726" y="1368709"/>
                  <a:pt x="1192233" y="476250"/>
                  <a:pt x="1704807" y="0"/>
                </a:cubicBezTo>
                <a:lnTo>
                  <a:pt x="4410734" y="2612"/>
                </a:lnTo>
                <a:lnTo>
                  <a:pt x="4410734" y="6490970"/>
                </a:lnTo>
                <a:lnTo>
                  <a:pt x="1790" y="6490970"/>
                </a:lnTo>
                <a:cubicBezTo>
                  <a:pt x="-18659" y="5206377"/>
                  <a:pt x="137054" y="3532365"/>
                  <a:pt x="420890" y="2450537"/>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20270250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matchingName="Osan ylätunniste kuva 2" preserve="1" userDrawn="1">
  <p:cSld name="Osan ylätunniste kuva 2">
    <p:spTree>
      <p:nvGrpSpPr>
        <p:cNvPr id="1" name=""/>
        <p:cNvGrpSpPr/>
        <p:nvPr/>
      </p:nvGrpSpPr>
      <p:grpSpPr>
        <a:xfrm>
          <a:off x="0" y="0"/>
          <a:ext cx="0" cy="0"/>
          <a:chOff x="0" y="0"/>
          <a:chExt cx="0" cy="0"/>
        </a:xfrm>
      </p:grpSpPr>
      <p:sp>
        <p:nvSpPr>
          <p:cNvPr id="6" name="Suorakulmio 9">
            <a:extLst>
              <a:ext uri="{FF2B5EF4-FFF2-40B4-BE49-F238E27FC236}">
                <a16:creationId xmlns:a16="http://schemas.microsoft.com/office/drawing/2014/main" id="{86227721-48B2-43B3-8526-34B0C73A1CBF}"/>
              </a:ext>
              <a:ext uri="{C183D7F6-B498-43B3-948B-1728B52AA6E4}">
                <adec:decorative xmlns:adec="http://schemas.microsoft.com/office/drawing/2017/decorative" val="1"/>
              </a:ext>
            </a:extLst>
          </p:cNvPr>
          <p:cNvSpPr/>
          <p:nvPr userDrawn="1"/>
        </p:nvSpPr>
        <p:spPr>
          <a:xfrm>
            <a:off x="180000" y="180000"/>
            <a:ext cx="9144000" cy="6498000"/>
          </a:xfrm>
          <a:custGeom>
            <a:avLst/>
            <a:gdLst>
              <a:gd name="connsiteX0" fmla="*/ 0 w 9144000"/>
              <a:gd name="connsiteY0" fmla="*/ 0 h 6513234"/>
              <a:gd name="connsiteX1" fmla="*/ 9144000 w 9144000"/>
              <a:gd name="connsiteY1" fmla="*/ 0 h 6513234"/>
              <a:gd name="connsiteX2" fmla="*/ 9144000 w 9144000"/>
              <a:gd name="connsiteY2" fmla="*/ 6513234 h 6513234"/>
              <a:gd name="connsiteX3" fmla="*/ 0 w 9144000"/>
              <a:gd name="connsiteY3" fmla="*/ 6513234 h 6513234"/>
              <a:gd name="connsiteX4" fmla="*/ 0 w 9144000"/>
              <a:gd name="connsiteY4" fmla="*/ 0 h 6513234"/>
              <a:gd name="connsiteX0" fmla="*/ 0 w 9144000"/>
              <a:gd name="connsiteY0" fmla="*/ 0 h 6514355"/>
              <a:gd name="connsiteX1" fmla="*/ 9144000 w 9144000"/>
              <a:gd name="connsiteY1" fmla="*/ 0 h 6514355"/>
              <a:gd name="connsiteX2" fmla="*/ 9144000 w 9144000"/>
              <a:gd name="connsiteY2" fmla="*/ 6513234 h 6514355"/>
              <a:gd name="connsiteX3" fmla="*/ 7431035 w 9144000"/>
              <a:gd name="connsiteY3" fmla="*/ 6514355 h 6514355"/>
              <a:gd name="connsiteX4" fmla="*/ 0 w 9144000"/>
              <a:gd name="connsiteY4" fmla="*/ 6513234 h 6514355"/>
              <a:gd name="connsiteX5" fmla="*/ 0 w 9144000"/>
              <a:gd name="connsiteY5" fmla="*/ 0 h 6514355"/>
              <a:gd name="connsiteX0" fmla="*/ 0 w 9144000"/>
              <a:gd name="connsiteY0" fmla="*/ 0 h 6514355"/>
              <a:gd name="connsiteX1" fmla="*/ 9144000 w 9144000"/>
              <a:gd name="connsiteY1" fmla="*/ 0 h 6514355"/>
              <a:gd name="connsiteX2" fmla="*/ 7431035 w 9144000"/>
              <a:gd name="connsiteY2" fmla="*/ 6514355 h 6514355"/>
              <a:gd name="connsiteX3" fmla="*/ 0 w 9144000"/>
              <a:gd name="connsiteY3" fmla="*/ 6513234 h 6514355"/>
              <a:gd name="connsiteX4" fmla="*/ 0 w 9144000"/>
              <a:gd name="connsiteY4" fmla="*/ 0 h 651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514355">
                <a:moveTo>
                  <a:pt x="0" y="0"/>
                </a:moveTo>
                <a:lnTo>
                  <a:pt x="9144000" y="0"/>
                </a:lnTo>
                <a:lnTo>
                  <a:pt x="7431035" y="6514355"/>
                </a:lnTo>
                <a:lnTo>
                  <a:pt x="0" y="6513234"/>
                </a:lnTo>
                <a:lnTo>
                  <a:pt x="0" y="0"/>
                </a:lnTo>
                <a:close/>
              </a:path>
            </a:pathLst>
          </a:custGeom>
          <a:solidFill>
            <a:srgbClr val="5A8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2451851"/>
            <a:ext cx="6450106" cy="1980640"/>
          </a:xfrm>
        </p:spPr>
        <p:txBody>
          <a:bodyPr anchor="ctr" anchorCtr="0"/>
          <a:lstStyle>
            <a:lvl1pPr>
              <a:lnSpc>
                <a:spcPct val="95000"/>
              </a:lnSpc>
              <a:defRPr sz="4000">
                <a:solidFill>
                  <a:schemeClr val="bg1"/>
                </a:solidFill>
              </a:defRPr>
            </a:lvl1pPr>
          </a:lstStyle>
          <a:p>
            <a:r>
              <a:rPr lang="en-GB" err="1"/>
              <a:t>Kuvallinen</a:t>
            </a:r>
            <a:r>
              <a:rPr lang="en-GB"/>
              <a:t> </a:t>
            </a:r>
            <a:br>
              <a:rPr lang="en-GB"/>
            </a:br>
            <a:r>
              <a:rPr lang="en-GB" err="1"/>
              <a:t>väliotsikkosivu</a:t>
            </a:r>
            <a:r>
              <a:rPr lang="en-GB"/>
              <a:t> </a:t>
            </a:r>
            <a:r>
              <a:rPr lang="en-GB" err="1"/>
              <a:t>esityksen</a:t>
            </a:r>
            <a:r>
              <a:rPr lang="en-GB"/>
              <a:t> </a:t>
            </a:r>
            <a:r>
              <a:rPr lang="en-GB" err="1"/>
              <a:t>jäsentämiseen</a:t>
            </a:r>
            <a:endParaRPr lang="fi-FI"/>
          </a:p>
        </p:txBody>
      </p:sp>
      <p:sp>
        <p:nvSpPr>
          <p:cNvPr id="9" name="Kuvan paikkamerkki 2">
            <a:extLst>
              <a:ext uri="{FF2B5EF4-FFF2-40B4-BE49-F238E27FC236}">
                <a16:creationId xmlns:a16="http://schemas.microsoft.com/office/drawing/2014/main" id="{A1F3F41D-5BA7-4AD3-81B0-B935DD9EF47D}"/>
              </a:ext>
              <a:ext uri="{C183D7F6-B498-43B3-948B-1728B52AA6E4}">
                <adec:decorative xmlns:adec="http://schemas.microsoft.com/office/drawing/2017/decorative" val="1"/>
              </a:ext>
            </a:extLst>
          </p:cNvPr>
          <p:cNvSpPr>
            <a:spLocks noGrp="1"/>
          </p:cNvSpPr>
          <p:nvPr>
            <p:ph type="pic" idx="13" hasCustomPrompt="1"/>
          </p:nvPr>
        </p:nvSpPr>
        <p:spPr>
          <a:xfrm>
            <a:off x="7603200" y="180000"/>
            <a:ext cx="441073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2612 h 6490970"/>
              <a:gd name="connsiteX1" fmla="*/ 1703017 w 4408944"/>
              <a:gd name="connsiteY1" fmla="*/ 0 h 6490970"/>
              <a:gd name="connsiteX2" fmla="*/ 4408944 w 4408944"/>
              <a:gd name="connsiteY2" fmla="*/ 2612 h 6490970"/>
              <a:gd name="connsiteX3" fmla="*/ 4408944 w 4408944"/>
              <a:gd name="connsiteY3" fmla="*/ 6490970 h 6490970"/>
              <a:gd name="connsiteX4" fmla="*/ 0 w 4408944"/>
              <a:gd name="connsiteY4" fmla="*/ 6490970 h 6490970"/>
              <a:gd name="connsiteX5" fmla="*/ 0 w 4408944"/>
              <a:gd name="connsiteY5" fmla="*/ 2612 h 6490970"/>
              <a:gd name="connsiteX0" fmla="*/ 399196 w 4808140"/>
              <a:gd name="connsiteY0" fmla="*/ 481490 h 6969848"/>
              <a:gd name="connsiteX1" fmla="*/ 2102213 w 4808140"/>
              <a:gd name="connsiteY1" fmla="*/ 478878 h 6969848"/>
              <a:gd name="connsiteX2" fmla="*/ 4808140 w 4808140"/>
              <a:gd name="connsiteY2" fmla="*/ 481490 h 6969848"/>
              <a:gd name="connsiteX3" fmla="*/ 4808140 w 4808140"/>
              <a:gd name="connsiteY3" fmla="*/ 6969848 h 6969848"/>
              <a:gd name="connsiteX4" fmla="*/ 399196 w 4808140"/>
              <a:gd name="connsiteY4" fmla="*/ 6969848 h 6969848"/>
              <a:gd name="connsiteX5" fmla="*/ 399196 w 4808140"/>
              <a:gd name="connsiteY5" fmla="*/ 481490 h 6969848"/>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420890 w 4410734"/>
              <a:gd name="connsiteY0" fmla="*/ 2450537 h 6490970"/>
              <a:gd name="connsiteX1" fmla="*/ 1704807 w 4410734"/>
              <a:gd name="connsiteY1" fmla="*/ 0 h 6490970"/>
              <a:gd name="connsiteX2" fmla="*/ 4410734 w 4410734"/>
              <a:gd name="connsiteY2" fmla="*/ 2612 h 6490970"/>
              <a:gd name="connsiteX3" fmla="*/ 4410734 w 4410734"/>
              <a:gd name="connsiteY3" fmla="*/ 6490970 h 6490970"/>
              <a:gd name="connsiteX4" fmla="*/ 1790 w 4410734"/>
              <a:gd name="connsiteY4" fmla="*/ 6490970 h 6490970"/>
              <a:gd name="connsiteX5" fmla="*/ 420890 w 4410734"/>
              <a:gd name="connsiteY5" fmla="*/ 2450537 h 649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0734" h="6490970">
                <a:moveTo>
                  <a:pt x="420890" y="2450537"/>
                </a:moveTo>
                <a:cubicBezTo>
                  <a:pt x="704726" y="1368709"/>
                  <a:pt x="1192233" y="476250"/>
                  <a:pt x="1704807" y="0"/>
                </a:cubicBezTo>
                <a:lnTo>
                  <a:pt x="4410734" y="2612"/>
                </a:lnTo>
                <a:lnTo>
                  <a:pt x="4410734" y="6490970"/>
                </a:lnTo>
                <a:lnTo>
                  <a:pt x="1790" y="6490970"/>
                </a:lnTo>
                <a:cubicBezTo>
                  <a:pt x="-18659" y="5206377"/>
                  <a:pt x="137054" y="3532365"/>
                  <a:pt x="420890" y="2450537"/>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6549357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matchingName="Osan ylätunniste kuva 3" preserve="1" userDrawn="1">
  <p:cSld name="Osan ylätunniste kuva 3">
    <p:spTree>
      <p:nvGrpSpPr>
        <p:cNvPr id="1" name=""/>
        <p:cNvGrpSpPr/>
        <p:nvPr/>
      </p:nvGrpSpPr>
      <p:grpSpPr>
        <a:xfrm>
          <a:off x="0" y="0"/>
          <a:ext cx="0" cy="0"/>
          <a:chOff x="0" y="0"/>
          <a:chExt cx="0" cy="0"/>
        </a:xfrm>
      </p:grpSpPr>
      <p:sp>
        <p:nvSpPr>
          <p:cNvPr id="6" name="Suorakulmio 9">
            <a:extLst>
              <a:ext uri="{FF2B5EF4-FFF2-40B4-BE49-F238E27FC236}">
                <a16:creationId xmlns:a16="http://schemas.microsoft.com/office/drawing/2014/main" id="{F4B276F3-D064-4656-A9E4-A4F6D1ABBFC8}"/>
              </a:ext>
              <a:ext uri="{C183D7F6-B498-43B3-948B-1728B52AA6E4}">
                <adec:decorative xmlns:adec="http://schemas.microsoft.com/office/drawing/2017/decorative" val="1"/>
              </a:ext>
            </a:extLst>
          </p:cNvPr>
          <p:cNvSpPr/>
          <p:nvPr userDrawn="1"/>
        </p:nvSpPr>
        <p:spPr>
          <a:xfrm>
            <a:off x="180000" y="180000"/>
            <a:ext cx="9144000" cy="6498000"/>
          </a:xfrm>
          <a:custGeom>
            <a:avLst/>
            <a:gdLst>
              <a:gd name="connsiteX0" fmla="*/ 0 w 9144000"/>
              <a:gd name="connsiteY0" fmla="*/ 0 h 6513234"/>
              <a:gd name="connsiteX1" fmla="*/ 9144000 w 9144000"/>
              <a:gd name="connsiteY1" fmla="*/ 0 h 6513234"/>
              <a:gd name="connsiteX2" fmla="*/ 9144000 w 9144000"/>
              <a:gd name="connsiteY2" fmla="*/ 6513234 h 6513234"/>
              <a:gd name="connsiteX3" fmla="*/ 0 w 9144000"/>
              <a:gd name="connsiteY3" fmla="*/ 6513234 h 6513234"/>
              <a:gd name="connsiteX4" fmla="*/ 0 w 9144000"/>
              <a:gd name="connsiteY4" fmla="*/ 0 h 6513234"/>
              <a:gd name="connsiteX0" fmla="*/ 0 w 9144000"/>
              <a:gd name="connsiteY0" fmla="*/ 0 h 6514355"/>
              <a:gd name="connsiteX1" fmla="*/ 9144000 w 9144000"/>
              <a:gd name="connsiteY1" fmla="*/ 0 h 6514355"/>
              <a:gd name="connsiteX2" fmla="*/ 9144000 w 9144000"/>
              <a:gd name="connsiteY2" fmla="*/ 6513234 h 6514355"/>
              <a:gd name="connsiteX3" fmla="*/ 7431035 w 9144000"/>
              <a:gd name="connsiteY3" fmla="*/ 6514355 h 6514355"/>
              <a:gd name="connsiteX4" fmla="*/ 0 w 9144000"/>
              <a:gd name="connsiteY4" fmla="*/ 6513234 h 6514355"/>
              <a:gd name="connsiteX5" fmla="*/ 0 w 9144000"/>
              <a:gd name="connsiteY5" fmla="*/ 0 h 6514355"/>
              <a:gd name="connsiteX0" fmla="*/ 0 w 9144000"/>
              <a:gd name="connsiteY0" fmla="*/ 0 h 6514355"/>
              <a:gd name="connsiteX1" fmla="*/ 9144000 w 9144000"/>
              <a:gd name="connsiteY1" fmla="*/ 0 h 6514355"/>
              <a:gd name="connsiteX2" fmla="*/ 7431035 w 9144000"/>
              <a:gd name="connsiteY2" fmla="*/ 6514355 h 6514355"/>
              <a:gd name="connsiteX3" fmla="*/ 0 w 9144000"/>
              <a:gd name="connsiteY3" fmla="*/ 6513234 h 6514355"/>
              <a:gd name="connsiteX4" fmla="*/ 0 w 9144000"/>
              <a:gd name="connsiteY4" fmla="*/ 0 h 651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514355">
                <a:moveTo>
                  <a:pt x="0" y="0"/>
                </a:moveTo>
                <a:lnTo>
                  <a:pt x="9144000" y="0"/>
                </a:lnTo>
                <a:lnTo>
                  <a:pt x="7431035" y="6514355"/>
                </a:lnTo>
                <a:lnTo>
                  <a:pt x="0" y="6513234"/>
                </a:lnTo>
                <a:lnTo>
                  <a:pt x="0" y="0"/>
                </a:lnTo>
                <a:close/>
              </a:path>
            </a:pathLst>
          </a:custGeom>
          <a:solidFill>
            <a:srgbClr val="D96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2451851"/>
            <a:ext cx="6450106" cy="1980640"/>
          </a:xfrm>
        </p:spPr>
        <p:txBody>
          <a:bodyPr anchor="ctr" anchorCtr="0"/>
          <a:lstStyle>
            <a:lvl1pPr>
              <a:lnSpc>
                <a:spcPct val="95000"/>
              </a:lnSpc>
              <a:defRPr sz="4000">
                <a:solidFill>
                  <a:schemeClr val="bg1"/>
                </a:solidFill>
              </a:defRPr>
            </a:lvl1pPr>
          </a:lstStyle>
          <a:p>
            <a:r>
              <a:rPr lang="en-GB" err="1"/>
              <a:t>Kuvallinen</a:t>
            </a:r>
            <a:r>
              <a:rPr lang="en-GB"/>
              <a:t> </a:t>
            </a:r>
            <a:br>
              <a:rPr lang="en-GB"/>
            </a:br>
            <a:r>
              <a:rPr lang="en-GB" err="1"/>
              <a:t>väliotsikkosivu</a:t>
            </a:r>
            <a:r>
              <a:rPr lang="en-GB"/>
              <a:t> </a:t>
            </a:r>
            <a:r>
              <a:rPr lang="en-GB" err="1"/>
              <a:t>esityksen</a:t>
            </a:r>
            <a:r>
              <a:rPr lang="en-GB"/>
              <a:t> </a:t>
            </a:r>
            <a:r>
              <a:rPr lang="en-GB" err="1"/>
              <a:t>jäsentämiseen</a:t>
            </a:r>
            <a:endParaRPr lang="fi-FI"/>
          </a:p>
        </p:txBody>
      </p:sp>
      <p:sp>
        <p:nvSpPr>
          <p:cNvPr id="9" name="Kuvan paikkamerkki 2">
            <a:extLst>
              <a:ext uri="{FF2B5EF4-FFF2-40B4-BE49-F238E27FC236}">
                <a16:creationId xmlns:a16="http://schemas.microsoft.com/office/drawing/2014/main" id="{A1F3F41D-5BA7-4AD3-81B0-B935DD9EF47D}"/>
              </a:ext>
              <a:ext uri="{C183D7F6-B498-43B3-948B-1728B52AA6E4}">
                <adec:decorative xmlns:adec="http://schemas.microsoft.com/office/drawing/2017/decorative" val="1"/>
              </a:ext>
            </a:extLst>
          </p:cNvPr>
          <p:cNvSpPr>
            <a:spLocks noGrp="1"/>
          </p:cNvSpPr>
          <p:nvPr>
            <p:ph type="pic" idx="13" hasCustomPrompt="1"/>
          </p:nvPr>
        </p:nvSpPr>
        <p:spPr>
          <a:xfrm>
            <a:off x="7603200" y="180000"/>
            <a:ext cx="441073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2612 h 6490970"/>
              <a:gd name="connsiteX1" fmla="*/ 1703017 w 4408944"/>
              <a:gd name="connsiteY1" fmla="*/ 0 h 6490970"/>
              <a:gd name="connsiteX2" fmla="*/ 4408944 w 4408944"/>
              <a:gd name="connsiteY2" fmla="*/ 2612 h 6490970"/>
              <a:gd name="connsiteX3" fmla="*/ 4408944 w 4408944"/>
              <a:gd name="connsiteY3" fmla="*/ 6490970 h 6490970"/>
              <a:gd name="connsiteX4" fmla="*/ 0 w 4408944"/>
              <a:gd name="connsiteY4" fmla="*/ 6490970 h 6490970"/>
              <a:gd name="connsiteX5" fmla="*/ 0 w 4408944"/>
              <a:gd name="connsiteY5" fmla="*/ 2612 h 6490970"/>
              <a:gd name="connsiteX0" fmla="*/ 399196 w 4808140"/>
              <a:gd name="connsiteY0" fmla="*/ 481490 h 6969848"/>
              <a:gd name="connsiteX1" fmla="*/ 2102213 w 4808140"/>
              <a:gd name="connsiteY1" fmla="*/ 478878 h 6969848"/>
              <a:gd name="connsiteX2" fmla="*/ 4808140 w 4808140"/>
              <a:gd name="connsiteY2" fmla="*/ 481490 h 6969848"/>
              <a:gd name="connsiteX3" fmla="*/ 4808140 w 4808140"/>
              <a:gd name="connsiteY3" fmla="*/ 6969848 h 6969848"/>
              <a:gd name="connsiteX4" fmla="*/ 399196 w 4808140"/>
              <a:gd name="connsiteY4" fmla="*/ 6969848 h 6969848"/>
              <a:gd name="connsiteX5" fmla="*/ 399196 w 4808140"/>
              <a:gd name="connsiteY5" fmla="*/ 481490 h 6969848"/>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420890 w 4410734"/>
              <a:gd name="connsiteY0" fmla="*/ 2450537 h 6490970"/>
              <a:gd name="connsiteX1" fmla="*/ 1704807 w 4410734"/>
              <a:gd name="connsiteY1" fmla="*/ 0 h 6490970"/>
              <a:gd name="connsiteX2" fmla="*/ 4410734 w 4410734"/>
              <a:gd name="connsiteY2" fmla="*/ 2612 h 6490970"/>
              <a:gd name="connsiteX3" fmla="*/ 4410734 w 4410734"/>
              <a:gd name="connsiteY3" fmla="*/ 6490970 h 6490970"/>
              <a:gd name="connsiteX4" fmla="*/ 1790 w 4410734"/>
              <a:gd name="connsiteY4" fmla="*/ 6490970 h 6490970"/>
              <a:gd name="connsiteX5" fmla="*/ 420890 w 4410734"/>
              <a:gd name="connsiteY5" fmla="*/ 2450537 h 649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0734" h="6490970">
                <a:moveTo>
                  <a:pt x="420890" y="2450537"/>
                </a:moveTo>
                <a:cubicBezTo>
                  <a:pt x="704726" y="1368709"/>
                  <a:pt x="1192233" y="476250"/>
                  <a:pt x="1704807" y="0"/>
                </a:cubicBezTo>
                <a:lnTo>
                  <a:pt x="4410734" y="2612"/>
                </a:lnTo>
                <a:lnTo>
                  <a:pt x="4410734" y="6490970"/>
                </a:lnTo>
                <a:lnTo>
                  <a:pt x="1790" y="6490970"/>
                </a:lnTo>
                <a:cubicBezTo>
                  <a:pt x="-18659" y="5206377"/>
                  <a:pt x="137054" y="3532365"/>
                  <a:pt x="420890" y="2450537"/>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37438612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Vain otsikko" preserve="1" userDrawn="1">
  <p:cSld name="Vain otsikko">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4B3679A-A389-400D-A744-C43C22701232}"/>
              </a:ext>
            </a:extLst>
          </p:cNvPr>
          <p:cNvSpPr>
            <a:spLocks noGrp="1"/>
          </p:cNvSpPr>
          <p:nvPr>
            <p:ph type="title"/>
          </p:nvPr>
        </p:nvSpPr>
        <p:spPr/>
        <p:txBody>
          <a:bodyPr/>
          <a:lstStyle/>
          <a:p>
            <a:r>
              <a:rPr lang="fi-FI"/>
              <a:t>Muokkaa ots. perustyyl. napsautt.</a:t>
            </a:r>
          </a:p>
        </p:txBody>
      </p:sp>
      <p:sp>
        <p:nvSpPr>
          <p:cNvPr id="10" name="Dian numeron paikkamerkki 5">
            <a:extLst>
              <a:ext uri="{FF2B5EF4-FFF2-40B4-BE49-F238E27FC236}">
                <a16:creationId xmlns:a16="http://schemas.microsoft.com/office/drawing/2014/main" id="{EF9C706D-5C6A-42FA-B522-02CB8028F453}"/>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11" name="Päivämäärän paikkamerkki 3">
            <a:extLst>
              <a:ext uri="{FF2B5EF4-FFF2-40B4-BE49-F238E27FC236}">
                <a16:creationId xmlns:a16="http://schemas.microsoft.com/office/drawing/2014/main" id="{A08CEC9F-7456-473A-8F4A-6918F37BC32E}"/>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5.8.2021   |   </a:t>
            </a:r>
          </a:p>
        </p:txBody>
      </p:sp>
      <p:sp>
        <p:nvSpPr>
          <p:cNvPr id="12" name="Alatunnisteen paikkamerkki 4">
            <a:extLst>
              <a:ext uri="{FF2B5EF4-FFF2-40B4-BE49-F238E27FC236}">
                <a16:creationId xmlns:a16="http://schemas.microsoft.com/office/drawing/2014/main" id="{9A5411A7-57B3-491D-9820-EBA16DCC412B}"/>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Valeria Kerkkä</a:t>
            </a:r>
          </a:p>
        </p:txBody>
      </p:sp>
    </p:spTree>
    <p:extLst>
      <p:ext uri="{BB962C8B-B14F-4D97-AF65-F5344CB8AC3E}">
        <p14:creationId xmlns:p14="http://schemas.microsoft.com/office/powerpoint/2010/main" val="14282667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FC0550-1FE7-FD4C-BAA2-D411D11ABA66}"/>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88368719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yhjä" type="blank" preserve="1">
  <p:cSld name="Tyhjä">
    <p:spTree>
      <p:nvGrpSpPr>
        <p:cNvPr id="1" name=""/>
        <p:cNvGrpSpPr/>
        <p:nvPr/>
      </p:nvGrpSpPr>
      <p:grpSpPr>
        <a:xfrm>
          <a:off x="0" y="0"/>
          <a:ext cx="0" cy="0"/>
          <a:chOff x="0" y="0"/>
          <a:chExt cx="0" cy="0"/>
        </a:xfrm>
      </p:grpSpPr>
      <p:sp>
        <p:nvSpPr>
          <p:cNvPr id="8" name="Dian numeron paikkamerkki 5">
            <a:extLst>
              <a:ext uri="{FF2B5EF4-FFF2-40B4-BE49-F238E27FC236}">
                <a16:creationId xmlns:a16="http://schemas.microsoft.com/office/drawing/2014/main" id="{CB941E6F-111D-4022-8CFD-1CC1B2ADB7ED}"/>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3A4A4694-9735-4EF6-8D9E-9C60AE285363}"/>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5.8.2021   |   </a:t>
            </a:r>
          </a:p>
        </p:txBody>
      </p:sp>
      <p:sp>
        <p:nvSpPr>
          <p:cNvPr id="10" name="Alatunnisteen paikkamerkki 4">
            <a:extLst>
              <a:ext uri="{FF2B5EF4-FFF2-40B4-BE49-F238E27FC236}">
                <a16:creationId xmlns:a16="http://schemas.microsoft.com/office/drawing/2014/main" id="{78F21DE0-9EC0-4B8E-AE3C-CC8F7C9E3838}"/>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Valeria Kerkkä</a:t>
            </a:r>
          </a:p>
        </p:txBody>
      </p:sp>
    </p:spTree>
    <p:extLst>
      <p:ext uri="{BB962C8B-B14F-4D97-AF65-F5344CB8AC3E}">
        <p14:creationId xmlns:p14="http://schemas.microsoft.com/office/powerpoint/2010/main" val="14737624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matchingName="Lopetus" type="title" preserve="1">
  <p:cSld name="Lopetus">
    <p:spTree>
      <p:nvGrpSpPr>
        <p:cNvPr id="1" name=""/>
        <p:cNvGrpSpPr/>
        <p:nvPr/>
      </p:nvGrpSpPr>
      <p:grpSpPr>
        <a:xfrm>
          <a:off x="0" y="0"/>
          <a:ext cx="0" cy="0"/>
          <a:chOff x="0" y="0"/>
          <a:chExt cx="0" cy="0"/>
        </a:xfrm>
      </p:grpSpPr>
      <p:sp>
        <p:nvSpPr>
          <p:cNvPr id="11" name="Freeform 13">
            <a:extLst>
              <a:ext uri="{FF2B5EF4-FFF2-40B4-BE49-F238E27FC236}">
                <a16:creationId xmlns:a16="http://schemas.microsoft.com/office/drawing/2014/main" id="{E1153FAC-44DF-431E-A26D-60482F426736}"/>
              </a:ext>
              <a:ext uri="{C183D7F6-B498-43B3-948B-1728B52AA6E4}">
                <adec:decorative xmlns:adec="http://schemas.microsoft.com/office/drawing/2017/decorative" val="1"/>
              </a:ext>
            </a:extLst>
          </p:cNvPr>
          <p:cNvSpPr>
            <a:spLocks/>
          </p:cNvSpPr>
          <p:nvPr userDrawn="1"/>
        </p:nvSpPr>
        <p:spPr bwMode="auto">
          <a:xfrm>
            <a:off x="178632" y="180000"/>
            <a:ext cx="11834341" cy="4639603"/>
          </a:xfrm>
          <a:custGeom>
            <a:avLst/>
            <a:gdLst>
              <a:gd name="T0" fmla="*/ 32870 w 32870"/>
              <a:gd name="T1" fmla="*/ 11160 h 12864"/>
              <a:gd name="T2" fmla="*/ 32870 w 32870"/>
              <a:gd name="T3" fmla="*/ 0 h 12864"/>
              <a:gd name="T4" fmla="*/ 11591 w 32870"/>
              <a:gd name="T5" fmla="*/ 0 h 12864"/>
              <a:gd name="T6" fmla="*/ 0 w 32870"/>
              <a:gd name="T7" fmla="*/ 4209 h 12864"/>
              <a:gd name="T8" fmla="*/ 0 w 32870"/>
              <a:gd name="T9" fmla="*/ 12864 h 12864"/>
              <a:gd name="T10" fmla="*/ 13779 w 32870"/>
              <a:gd name="T11" fmla="*/ 10654 h 12864"/>
              <a:gd name="T12" fmla="*/ 32870 w 32870"/>
              <a:gd name="T13" fmla="*/ 10638 h 12864"/>
              <a:gd name="T14" fmla="*/ 32870 w 32870"/>
              <a:gd name="T15" fmla="*/ 11160 h 12864"/>
              <a:gd name="connsiteX0" fmla="*/ 32870 w 32870"/>
              <a:gd name="connsiteY0" fmla="*/ 11160 h 13093"/>
              <a:gd name="connsiteX1" fmla="*/ 32870 w 32870"/>
              <a:gd name="connsiteY1" fmla="*/ 0 h 13093"/>
              <a:gd name="connsiteX2" fmla="*/ 11591 w 32870"/>
              <a:gd name="connsiteY2" fmla="*/ 0 h 13093"/>
              <a:gd name="connsiteX3" fmla="*/ 0 w 32870"/>
              <a:gd name="connsiteY3" fmla="*/ 4209 h 13093"/>
              <a:gd name="connsiteX4" fmla="*/ 0 w 32870"/>
              <a:gd name="connsiteY4" fmla="*/ 12864 h 13093"/>
              <a:gd name="connsiteX5" fmla="*/ 32870 w 32870"/>
              <a:gd name="connsiteY5" fmla="*/ 10638 h 13093"/>
              <a:gd name="connsiteX6" fmla="*/ 32870 w 32870"/>
              <a:gd name="connsiteY6" fmla="*/ 11160 h 13093"/>
              <a:gd name="connsiteX0" fmla="*/ 32870 w 32870"/>
              <a:gd name="connsiteY0" fmla="*/ 11160 h 12864"/>
              <a:gd name="connsiteX1" fmla="*/ 32870 w 32870"/>
              <a:gd name="connsiteY1" fmla="*/ 0 h 12864"/>
              <a:gd name="connsiteX2" fmla="*/ 11591 w 32870"/>
              <a:gd name="connsiteY2" fmla="*/ 0 h 12864"/>
              <a:gd name="connsiteX3" fmla="*/ 0 w 32870"/>
              <a:gd name="connsiteY3" fmla="*/ 4209 h 12864"/>
              <a:gd name="connsiteX4" fmla="*/ 0 w 32870"/>
              <a:gd name="connsiteY4" fmla="*/ 12864 h 12864"/>
              <a:gd name="connsiteX5" fmla="*/ 32870 w 32870"/>
              <a:gd name="connsiteY5" fmla="*/ 10638 h 12864"/>
              <a:gd name="connsiteX6" fmla="*/ 32870 w 32870"/>
              <a:gd name="connsiteY6" fmla="*/ 11160 h 12864"/>
              <a:gd name="connsiteX0" fmla="*/ 32870 w 32870"/>
              <a:gd name="connsiteY0" fmla="*/ 10638 h 12864"/>
              <a:gd name="connsiteX1" fmla="*/ 32870 w 32870"/>
              <a:gd name="connsiteY1" fmla="*/ 0 h 12864"/>
              <a:gd name="connsiteX2" fmla="*/ 11591 w 32870"/>
              <a:gd name="connsiteY2" fmla="*/ 0 h 12864"/>
              <a:gd name="connsiteX3" fmla="*/ 0 w 32870"/>
              <a:gd name="connsiteY3" fmla="*/ 4209 h 12864"/>
              <a:gd name="connsiteX4" fmla="*/ 0 w 32870"/>
              <a:gd name="connsiteY4" fmla="*/ 12864 h 12864"/>
              <a:gd name="connsiteX5" fmla="*/ 32870 w 32870"/>
              <a:gd name="connsiteY5" fmla="*/ 10638 h 12864"/>
              <a:gd name="connsiteX0" fmla="*/ 32870 w 32870"/>
              <a:gd name="connsiteY0" fmla="*/ 10638 h 12864"/>
              <a:gd name="connsiteX1" fmla="*/ 32870 w 32870"/>
              <a:gd name="connsiteY1" fmla="*/ 0 h 12864"/>
              <a:gd name="connsiteX2" fmla="*/ 11591 w 32870"/>
              <a:gd name="connsiteY2" fmla="*/ 0 h 12864"/>
              <a:gd name="connsiteX3" fmla="*/ 0 w 32870"/>
              <a:gd name="connsiteY3" fmla="*/ 4209 h 12864"/>
              <a:gd name="connsiteX4" fmla="*/ 0 w 32870"/>
              <a:gd name="connsiteY4" fmla="*/ 12864 h 12864"/>
              <a:gd name="connsiteX5" fmla="*/ 32870 w 32870"/>
              <a:gd name="connsiteY5" fmla="*/ 10638 h 1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70" h="12864">
                <a:moveTo>
                  <a:pt x="32870" y="10638"/>
                </a:moveTo>
                <a:lnTo>
                  <a:pt x="32870" y="0"/>
                </a:lnTo>
                <a:lnTo>
                  <a:pt x="11591" y="0"/>
                </a:lnTo>
                <a:cubicBezTo>
                  <a:pt x="10879" y="2578"/>
                  <a:pt x="7831" y="4511"/>
                  <a:pt x="0" y="4209"/>
                </a:cubicBezTo>
                <a:lnTo>
                  <a:pt x="0" y="12864"/>
                </a:lnTo>
                <a:cubicBezTo>
                  <a:pt x="65" y="12881"/>
                  <a:pt x="32861" y="10626"/>
                  <a:pt x="32870" y="10638"/>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12">
            <a:extLst>
              <a:ext uri="{FF2B5EF4-FFF2-40B4-BE49-F238E27FC236}">
                <a16:creationId xmlns:a16="http://schemas.microsoft.com/office/drawing/2014/main" id="{05F8CEAE-2B96-485D-B411-8B7C510B05C6}"/>
              </a:ext>
              <a:ext uri="{C183D7F6-B498-43B3-948B-1728B52AA6E4}">
                <adec:decorative xmlns:adec="http://schemas.microsoft.com/office/drawing/2017/decorative" val="1"/>
              </a:ext>
            </a:extLst>
          </p:cNvPr>
          <p:cNvSpPr>
            <a:spLocks/>
          </p:cNvSpPr>
          <p:nvPr userDrawn="1"/>
        </p:nvSpPr>
        <p:spPr bwMode="auto">
          <a:xfrm>
            <a:off x="178632" y="4016534"/>
            <a:ext cx="11834341" cy="2661466"/>
          </a:xfrm>
          <a:custGeom>
            <a:avLst/>
            <a:gdLst>
              <a:gd name="T0" fmla="*/ 0 w 32870"/>
              <a:gd name="T1" fmla="*/ 2226 h 7380"/>
              <a:gd name="T2" fmla="*/ 0 w 32870"/>
              <a:gd name="T3" fmla="*/ 7380 h 7380"/>
              <a:gd name="T4" fmla="*/ 14422 w 32870"/>
              <a:gd name="T5" fmla="*/ 4565 h 7380"/>
              <a:gd name="T6" fmla="*/ 32870 w 32870"/>
              <a:gd name="T7" fmla="*/ 4560 h 7380"/>
              <a:gd name="T8" fmla="*/ 32870 w 32870"/>
              <a:gd name="T9" fmla="*/ 0 h 7380"/>
              <a:gd name="T10" fmla="*/ 13779 w 32870"/>
              <a:gd name="T11" fmla="*/ 16 h 7380"/>
              <a:gd name="T12" fmla="*/ 0 w 32870"/>
              <a:gd name="T13" fmla="*/ 2226 h 7380"/>
            </a:gdLst>
            <a:ahLst/>
            <a:cxnLst>
              <a:cxn ang="0">
                <a:pos x="T0" y="T1"/>
              </a:cxn>
              <a:cxn ang="0">
                <a:pos x="T2" y="T3"/>
              </a:cxn>
              <a:cxn ang="0">
                <a:pos x="T4" y="T5"/>
              </a:cxn>
              <a:cxn ang="0">
                <a:pos x="T6" y="T7"/>
              </a:cxn>
              <a:cxn ang="0">
                <a:pos x="T8" y="T9"/>
              </a:cxn>
              <a:cxn ang="0">
                <a:pos x="T10" y="T11"/>
              </a:cxn>
              <a:cxn ang="0">
                <a:pos x="T12" y="T13"/>
              </a:cxn>
            </a:cxnLst>
            <a:rect l="0" t="0" r="r" b="b"/>
            <a:pathLst>
              <a:path w="32870" h="7380">
                <a:moveTo>
                  <a:pt x="0" y="2226"/>
                </a:moveTo>
                <a:lnTo>
                  <a:pt x="0" y="7380"/>
                </a:lnTo>
                <a:cubicBezTo>
                  <a:pt x="4241" y="4951"/>
                  <a:pt x="10659" y="4560"/>
                  <a:pt x="14422" y="4565"/>
                </a:cubicBezTo>
                <a:cubicBezTo>
                  <a:pt x="15294" y="4566"/>
                  <a:pt x="23963" y="4563"/>
                  <a:pt x="32870" y="4560"/>
                </a:cubicBezTo>
                <a:lnTo>
                  <a:pt x="32870" y="0"/>
                </a:lnTo>
                <a:cubicBezTo>
                  <a:pt x="23927" y="3"/>
                  <a:pt x="15112" y="8"/>
                  <a:pt x="13779" y="16"/>
                </a:cubicBezTo>
                <a:cubicBezTo>
                  <a:pt x="7620" y="56"/>
                  <a:pt x="3156" y="876"/>
                  <a:pt x="0" y="2226"/>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755647"/>
            <a:ext cx="8193024" cy="1170923"/>
          </a:xfrm>
        </p:spPr>
        <p:txBody>
          <a:bodyPr anchor="b" anchorCtr="0"/>
          <a:lstStyle>
            <a:lvl1pPr algn="r">
              <a:lnSpc>
                <a:spcPct val="95000"/>
              </a:lnSpc>
              <a:defRPr sz="3600">
                <a:solidFill>
                  <a:schemeClr val="bg1"/>
                </a:solidFill>
              </a:defRPr>
            </a:lvl1pPr>
          </a:lstStyle>
          <a:p>
            <a:r>
              <a:rPr lang="en-GB" err="1"/>
              <a:t>Loppunosto</a:t>
            </a:r>
            <a:r>
              <a:rPr lang="en-GB"/>
              <a:t> / </a:t>
            </a:r>
            <a:r>
              <a:rPr lang="en-GB" err="1"/>
              <a:t>kehoitus</a:t>
            </a:r>
            <a:r>
              <a:rPr lang="en-GB"/>
              <a:t> </a:t>
            </a:r>
            <a:endParaRPr lang="fi-FI"/>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hasCustomPrompt="1"/>
          </p:nvPr>
        </p:nvSpPr>
        <p:spPr>
          <a:xfrm>
            <a:off x="3012948" y="4375404"/>
            <a:ext cx="8193024" cy="891540"/>
          </a:xfrm>
        </p:spPr>
        <p:txBody>
          <a:bodyPr anchor="ctr" anchorCtr="0"/>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Esittäjän sähköpostiosoite, tasaus oikeaan reunaan</a:t>
            </a:r>
            <a:br>
              <a:rPr lang="fi-FI"/>
            </a:br>
            <a:r>
              <a:rPr lang="fi-FI"/>
              <a:t>Toinen rivi tarvittaessa</a:t>
            </a:r>
            <a:br>
              <a:rPr lang="fi-FI"/>
            </a:br>
            <a:r>
              <a:rPr lang="fi-FI"/>
              <a:t>ely-keskus.fi</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8897" y="453334"/>
            <a:ext cx="2538989" cy="652273"/>
          </a:xfrm>
          <a:prstGeom prst="rect">
            <a:avLst/>
          </a:prstGeom>
        </p:spPr>
      </p:pic>
    </p:spTree>
    <p:extLst>
      <p:ext uri="{BB962C8B-B14F-4D97-AF65-F5344CB8AC3E}">
        <p14:creationId xmlns:p14="http://schemas.microsoft.com/office/powerpoint/2010/main" val="25543376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matchingName="Lopetus 2" type="title" preserve="1">
  <p:cSld name="Lopetus 2">
    <p:spTree>
      <p:nvGrpSpPr>
        <p:cNvPr id="1" name=""/>
        <p:cNvGrpSpPr/>
        <p:nvPr/>
      </p:nvGrpSpPr>
      <p:grpSpPr>
        <a:xfrm>
          <a:off x="0" y="0"/>
          <a:ext cx="0" cy="0"/>
          <a:chOff x="0" y="0"/>
          <a:chExt cx="0" cy="0"/>
        </a:xfrm>
      </p:grpSpPr>
      <p:sp>
        <p:nvSpPr>
          <p:cNvPr id="14" name="Freeform 7">
            <a:extLst>
              <a:ext uri="{FF2B5EF4-FFF2-40B4-BE49-F238E27FC236}">
                <a16:creationId xmlns:a16="http://schemas.microsoft.com/office/drawing/2014/main" id="{EB983361-D7DC-4F8A-A98B-CCC6C2C2A7A0}"/>
              </a:ext>
              <a:ext uri="{C183D7F6-B498-43B3-948B-1728B52AA6E4}">
                <adec:decorative xmlns:adec="http://schemas.microsoft.com/office/drawing/2017/decorative" val="1"/>
              </a:ext>
            </a:extLst>
          </p:cNvPr>
          <p:cNvSpPr>
            <a:spLocks/>
          </p:cNvSpPr>
          <p:nvPr userDrawn="1"/>
        </p:nvSpPr>
        <p:spPr bwMode="auto">
          <a:xfrm>
            <a:off x="178633" y="180000"/>
            <a:ext cx="11832392" cy="4674025"/>
          </a:xfrm>
          <a:custGeom>
            <a:avLst/>
            <a:gdLst>
              <a:gd name="T0" fmla="*/ 0 w 32870"/>
              <a:gd name="T1" fmla="*/ 4209 h 12980"/>
              <a:gd name="T2" fmla="*/ 0 w 32870"/>
              <a:gd name="T3" fmla="*/ 12980 h 12980"/>
              <a:gd name="T4" fmla="*/ 15744 w 32870"/>
              <a:gd name="T5" fmla="*/ 9766 h 12980"/>
              <a:gd name="T6" fmla="*/ 32870 w 32870"/>
              <a:gd name="T7" fmla="*/ 9751 h 12980"/>
              <a:gd name="T8" fmla="*/ 32870 w 32870"/>
              <a:gd name="T9" fmla="*/ 0 h 12980"/>
              <a:gd name="T10" fmla="*/ 11591 w 32870"/>
              <a:gd name="T11" fmla="*/ 0 h 12980"/>
              <a:gd name="T12" fmla="*/ 0 w 32870"/>
              <a:gd name="T13" fmla="*/ 4209 h 12980"/>
              <a:gd name="connsiteX0" fmla="*/ 0 w 32870"/>
              <a:gd name="connsiteY0" fmla="*/ 4209 h 13212"/>
              <a:gd name="connsiteX1" fmla="*/ 0 w 32870"/>
              <a:gd name="connsiteY1" fmla="*/ 12980 h 13212"/>
              <a:gd name="connsiteX2" fmla="*/ 32870 w 32870"/>
              <a:gd name="connsiteY2" fmla="*/ 9751 h 13212"/>
              <a:gd name="connsiteX3" fmla="*/ 32870 w 32870"/>
              <a:gd name="connsiteY3" fmla="*/ 0 h 13212"/>
              <a:gd name="connsiteX4" fmla="*/ 11591 w 32870"/>
              <a:gd name="connsiteY4" fmla="*/ 0 h 13212"/>
              <a:gd name="connsiteX5" fmla="*/ 0 w 32870"/>
              <a:gd name="connsiteY5" fmla="*/ 4209 h 13212"/>
              <a:gd name="connsiteX0" fmla="*/ 0 w 32870"/>
              <a:gd name="connsiteY0" fmla="*/ 4209 h 12980"/>
              <a:gd name="connsiteX1" fmla="*/ 0 w 32870"/>
              <a:gd name="connsiteY1" fmla="*/ 12980 h 12980"/>
              <a:gd name="connsiteX2" fmla="*/ 32870 w 32870"/>
              <a:gd name="connsiteY2" fmla="*/ 9751 h 12980"/>
              <a:gd name="connsiteX3" fmla="*/ 32870 w 32870"/>
              <a:gd name="connsiteY3" fmla="*/ 0 h 12980"/>
              <a:gd name="connsiteX4" fmla="*/ 11591 w 32870"/>
              <a:gd name="connsiteY4" fmla="*/ 0 h 12980"/>
              <a:gd name="connsiteX5" fmla="*/ 0 w 32870"/>
              <a:gd name="connsiteY5" fmla="*/ 4209 h 12980"/>
              <a:gd name="connsiteX0" fmla="*/ 0 w 32870"/>
              <a:gd name="connsiteY0" fmla="*/ 4209 h 12980"/>
              <a:gd name="connsiteX1" fmla="*/ 0 w 32870"/>
              <a:gd name="connsiteY1" fmla="*/ 12980 h 12980"/>
              <a:gd name="connsiteX2" fmla="*/ 32870 w 32870"/>
              <a:gd name="connsiteY2" fmla="*/ 9751 h 12980"/>
              <a:gd name="connsiteX3" fmla="*/ 32870 w 32870"/>
              <a:gd name="connsiteY3" fmla="*/ 0 h 12980"/>
              <a:gd name="connsiteX4" fmla="*/ 11591 w 32870"/>
              <a:gd name="connsiteY4" fmla="*/ 0 h 12980"/>
              <a:gd name="connsiteX5" fmla="*/ 0 w 32870"/>
              <a:gd name="connsiteY5" fmla="*/ 4209 h 1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70" h="12980">
                <a:moveTo>
                  <a:pt x="0" y="4209"/>
                </a:moveTo>
                <a:lnTo>
                  <a:pt x="0" y="12980"/>
                </a:lnTo>
                <a:cubicBezTo>
                  <a:pt x="-29" y="12959"/>
                  <a:pt x="32843" y="9745"/>
                  <a:pt x="32870" y="9751"/>
                </a:cubicBezTo>
                <a:lnTo>
                  <a:pt x="32870" y="0"/>
                </a:lnTo>
                <a:lnTo>
                  <a:pt x="11591" y="0"/>
                </a:lnTo>
                <a:cubicBezTo>
                  <a:pt x="10879" y="2578"/>
                  <a:pt x="7831" y="4511"/>
                  <a:pt x="0" y="4209"/>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8425028E-4F6B-423C-8786-AC5A436EB208}"/>
              </a:ext>
              <a:ext uri="{C183D7F6-B498-43B3-948B-1728B52AA6E4}">
                <adec:decorative xmlns:adec="http://schemas.microsoft.com/office/drawing/2017/decorative" val="1"/>
              </a:ext>
            </a:extLst>
          </p:cNvPr>
          <p:cNvSpPr>
            <a:spLocks/>
          </p:cNvSpPr>
          <p:nvPr userDrawn="1"/>
        </p:nvSpPr>
        <p:spPr bwMode="auto">
          <a:xfrm>
            <a:off x="178633" y="3690302"/>
            <a:ext cx="11832392" cy="2987423"/>
          </a:xfrm>
          <a:custGeom>
            <a:avLst/>
            <a:gdLst>
              <a:gd name="T0" fmla="*/ 0 w 32870"/>
              <a:gd name="T1" fmla="*/ 3229 h 8296"/>
              <a:gd name="T2" fmla="*/ 0 w 32870"/>
              <a:gd name="T3" fmla="*/ 8296 h 8296"/>
              <a:gd name="T4" fmla="*/ 16387 w 32870"/>
              <a:gd name="T5" fmla="*/ 4042 h 8296"/>
              <a:gd name="T6" fmla="*/ 32870 w 32870"/>
              <a:gd name="T7" fmla="*/ 4037 h 8296"/>
              <a:gd name="T8" fmla="*/ 32870 w 32870"/>
              <a:gd name="T9" fmla="*/ 0 h 8296"/>
              <a:gd name="T10" fmla="*/ 15744 w 32870"/>
              <a:gd name="T11" fmla="*/ 14 h 8296"/>
              <a:gd name="T12" fmla="*/ 0 w 32870"/>
              <a:gd name="T13" fmla="*/ 3229 h 8296"/>
            </a:gdLst>
            <a:ahLst/>
            <a:cxnLst>
              <a:cxn ang="0">
                <a:pos x="T0" y="T1"/>
              </a:cxn>
              <a:cxn ang="0">
                <a:pos x="T2" y="T3"/>
              </a:cxn>
              <a:cxn ang="0">
                <a:pos x="T4" y="T5"/>
              </a:cxn>
              <a:cxn ang="0">
                <a:pos x="T6" y="T7"/>
              </a:cxn>
              <a:cxn ang="0">
                <a:pos x="T8" y="T9"/>
              </a:cxn>
              <a:cxn ang="0">
                <a:pos x="T10" y="T11"/>
              </a:cxn>
              <a:cxn ang="0">
                <a:pos x="T12" y="T13"/>
              </a:cxn>
            </a:cxnLst>
            <a:rect l="0" t="0" r="r" b="b"/>
            <a:pathLst>
              <a:path w="32870" h="8296">
                <a:moveTo>
                  <a:pt x="0" y="3229"/>
                </a:moveTo>
                <a:lnTo>
                  <a:pt x="0" y="8296"/>
                </a:lnTo>
                <a:cubicBezTo>
                  <a:pt x="3928" y="4574"/>
                  <a:pt x="11978" y="4035"/>
                  <a:pt x="16387" y="4042"/>
                </a:cubicBezTo>
                <a:cubicBezTo>
                  <a:pt x="17194" y="4043"/>
                  <a:pt x="24691" y="4041"/>
                  <a:pt x="32870" y="4037"/>
                </a:cubicBezTo>
                <a:lnTo>
                  <a:pt x="32870" y="0"/>
                </a:lnTo>
                <a:cubicBezTo>
                  <a:pt x="24550" y="3"/>
                  <a:pt x="16871" y="7"/>
                  <a:pt x="15744" y="14"/>
                </a:cubicBezTo>
                <a:cubicBezTo>
                  <a:pt x="8177" y="64"/>
                  <a:pt x="3166" y="1290"/>
                  <a:pt x="0" y="3229"/>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126571"/>
            <a:ext cx="8193024" cy="1415461"/>
          </a:xfrm>
        </p:spPr>
        <p:txBody>
          <a:bodyPr anchor="b" anchorCtr="0"/>
          <a:lstStyle>
            <a:lvl1pPr algn="r">
              <a:lnSpc>
                <a:spcPct val="95000"/>
              </a:lnSpc>
              <a:defRPr sz="3600">
                <a:solidFill>
                  <a:schemeClr val="bg1"/>
                </a:solidFill>
              </a:defRPr>
            </a:lvl1pPr>
          </a:lstStyle>
          <a:p>
            <a:r>
              <a:rPr lang="en-GB" err="1"/>
              <a:t>Loppunosto</a:t>
            </a:r>
            <a:r>
              <a:rPr lang="en-GB"/>
              <a:t> / </a:t>
            </a:r>
            <a:r>
              <a:rPr lang="en-GB" err="1"/>
              <a:t>kehoitus</a:t>
            </a:r>
            <a:r>
              <a:rPr lang="en-GB"/>
              <a:t> </a:t>
            </a:r>
            <a:endParaRPr lang="fi-FI"/>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hasCustomPrompt="1"/>
          </p:nvPr>
        </p:nvSpPr>
        <p:spPr>
          <a:xfrm>
            <a:off x="3012948" y="5518404"/>
            <a:ext cx="8193024" cy="891540"/>
          </a:xfrm>
        </p:spPr>
        <p:txBody>
          <a:bodyPr anchor="ctr" anchorCtr="0"/>
          <a:lstStyle>
            <a:lvl1pPr marL="0" indent="0" algn="r">
              <a:lnSpc>
                <a:spcPct val="110000"/>
              </a:lnSpc>
              <a:spcBef>
                <a:spcPts val="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Esittäjän sähköpostiosoite, tasaus oikeaan reunaan</a:t>
            </a:r>
            <a:br>
              <a:rPr lang="fi-FI"/>
            </a:br>
            <a:r>
              <a:rPr lang="fi-FI"/>
              <a:t>Toinen rivi tarvittaessa</a:t>
            </a:r>
            <a:br>
              <a:rPr lang="fi-FI"/>
            </a:br>
            <a:r>
              <a:rPr lang="fi-FI"/>
              <a:t>ely-keskus.fi</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8897" y="453334"/>
            <a:ext cx="2538989" cy="652273"/>
          </a:xfrm>
          <a:prstGeom prst="rect">
            <a:avLst/>
          </a:prstGeom>
        </p:spPr>
      </p:pic>
    </p:spTree>
    <p:extLst>
      <p:ext uri="{BB962C8B-B14F-4D97-AF65-F5344CB8AC3E}">
        <p14:creationId xmlns:p14="http://schemas.microsoft.com/office/powerpoint/2010/main" val="15513329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matchingName="Lopetus 3" type="title" preserve="1">
  <p:cSld name="Lopetus 3">
    <p:spTree>
      <p:nvGrpSpPr>
        <p:cNvPr id="1" name=""/>
        <p:cNvGrpSpPr/>
        <p:nvPr/>
      </p:nvGrpSpPr>
      <p:grpSpPr>
        <a:xfrm>
          <a:off x="0" y="0"/>
          <a:ext cx="0" cy="0"/>
          <a:chOff x="0" y="0"/>
          <a:chExt cx="0" cy="0"/>
        </a:xfrm>
      </p:grpSpPr>
      <p:sp>
        <p:nvSpPr>
          <p:cNvPr id="14" name="Freeform 19">
            <a:extLst>
              <a:ext uri="{FF2B5EF4-FFF2-40B4-BE49-F238E27FC236}">
                <a16:creationId xmlns:a16="http://schemas.microsoft.com/office/drawing/2014/main" id="{2F879CE6-F58E-498F-BFF8-897875D76444}"/>
              </a:ext>
              <a:ext uri="{C183D7F6-B498-43B3-948B-1728B52AA6E4}">
                <adec:decorative xmlns:adec="http://schemas.microsoft.com/office/drawing/2017/decorative" val="1"/>
              </a:ext>
            </a:extLst>
          </p:cNvPr>
          <p:cNvSpPr>
            <a:spLocks/>
          </p:cNvSpPr>
          <p:nvPr userDrawn="1"/>
        </p:nvSpPr>
        <p:spPr bwMode="auto">
          <a:xfrm>
            <a:off x="178632" y="1098364"/>
            <a:ext cx="11832393" cy="4209097"/>
          </a:xfrm>
          <a:custGeom>
            <a:avLst/>
            <a:gdLst>
              <a:gd name="T0" fmla="*/ 0 w 32870"/>
              <a:gd name="T1" fmla="*/ 4740 h 11678"/>
              <a:gd name="T2" fmla="*/ 0 w 32870"/>
              <a:gd name="T3" fmla="*/ 11678 h 11678"/>
              <a:gd name="T4" fmla="*/ 19067 w 32870"/>
              <a:gd name="T5" fmla="*/ 4661 h 11678"/>
              <a:gd name="T6" fmla="*/ 32870 w 32870"/>
              <a:gd name="T7" fmla="*/ 4650 h 11678"/>
              <a:gd name="T8" fmla="*/ 32870 w 32870"/>
              <a:gd name="T9" fmla="*/ 0 h 11678"/>
              <a:gd name="T10" fmla="*/ 18389 w 32870"/>
              <a:gd name="T11" fmla="*/ 20 h 11678"/>
              <a:gd name="T12" fmla="*/ 0 w 32870"/>
              <a:gd name="T13" fmla="*/ 4740 h 11678"/>
              <a:gd name="connsiteX0" fmla="*/ 0 w 32870"/>
              <a:gd name="connsiteY0" fmla="*/ 4740 h 11678"/>
              <a:gd name="connsiteX1" fmla="*/ 0 w 32870"/>
              <a:gd name="connsiteY1" fmla="*/ 11678 h 11678"/>
              <a:gd name="connsiteX2" fmla="*/ 32870 w 32870"/>
              <a:gd name="connsiteY2" fmla="*/ 4650 h 11678"/>
              <a:gd name="connsiteX3" fmla="*/ 32870 w 32870"/>
              <a:gd name="connsiteY3" fmla="*/ 0 h 11678"/>
              <a:gd name="connsiteX4" fmla="*/ 18389 w 32870"/>
              <a:gd name="connsiteY4" fmla="*/ 20 h 11678"/>
              <a:gd name="connsiteX5" fmla="*/ 0 w 32870"/>
              <a:gd name="connsiteY5" fmla="*/ 4740 h 11678"/>
              <a:gd name="connsiteX0" fmla="*/ 0 w 32870"/>
              <a:gd name="connsiteY0" fmla="*/ 4740 h 11678"/>
              <a:gd name="connsiteX1" fmla="*/ 0 w 32870"/>
              <a:gd name="connsiteY1" fmla="*/ 11678 h 11678"/>
              <a:gd name="connsiteX2" fmla="*/ 32870 w 32870"/>
              <a:gd name="connsiteY2" fmla="*/ 4650 h 11678"/>
              <a:gd name="connsiteX3" fmla="*/ 32870 w 32870"/>
              <a:gd name="connsiteY3" fmla="*/ 0 h 11678"/>
              <a:gd name="connsiteX4" fmla="*/ 18389 w 32870"/>
              <a:gd name="connsiteY4" fmla="*/ 20 h 11678"/>
              <a:gd name="connsiteX5" fmla="*/ 0 w 32870"/>
              <a:gd name="connsiteY5" fmla="*/ 4740 h 11678"/>
              <a:gd name="connsiteX0" fmla="*/ 0 w 32870"/>
              <a:gd name="connsiteY0" fmla="*/ 4740 h 11678"/>
              <a:gd name="connsiteX1" fmla="*/ 0 w 32870"/>
              <a:gd name="connsiteY1" fmla="*/ 11678 h 11678"/>
              <a:gd name="connsiteX2" fmla="*/ 32870 w 32870"/>
              <a:gd name="connsiteY2" fmla="*/ 4650 h 11678"/>
              <a:gd name="connsiteX3" fmla="*/ 32870 w 32870"/>
              <a:gd name="connsiteY3" fmla="*/ 0 h 11678"/>
              <a:gd name="connsiteX4" fmla="*/ 18389 w 32870"/>
              <a:gd name="connsiteY4" fmla="*/ 20 h 11678"/>
              <a:gd name="connsiteX5" fmla="*/ 0 w 32870"/>
              <a:gd name="connsiteY5" fmla="*/ 4740 h 1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70" h="11678">
                <a:moveTo>
                  <a:pt x="0" y="4740"/>
                </a:moveTo>
                <a:lnTo>
                  <a:pt x="0" y="11678"/>
                </a:lnTo>
                <a:cubicBezTo>
                  <a:pt x="-29" y="11700"/>
                  <a:pt x="32880" y="4689"/>
                  <a:pt x="32870" y="4650"/>
                </a:cubicBezTo>
                <a:lnTo>
                  <a:pt x="32870" y="0"/>
                </a:lnTo>
                <a:lnTo>
                  <a:pt x="18389" y="20"/>
                </a:lnTo>
                <a:cubicBezTo>
                  <a:pt x="8797" y="82"/>
                  <a:pt x="3102" y="1939"/>
                  <a:pt x="0" y="4740"/>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18">
            <a:extLst>
              <a:ext uri="{FF2B5EF4-FFF2-40B4-BE49-F238E27FC236}">
                <a16:creationId xmlns:a16="http://schemas.microsoft.com/office/drawing/2014/main" id="{3308B19E-C811-4A25-A76E-FD76B06EDCE9}"/>
              </a:ext>
              <a:ext uri="{C183D7F6-B498-43B3-948B-1728B52AA6E4}">
                <adec:decorative xmlns:adec="http://schemas.microsoft.com/office/drawing/2017/decorative" val="1"/>
              </a:ext>
            </a:extLst>
          </p:cNvPr>
          <p:cNvSpPr>
            <a:spLocks/>
          </p:cNvSpPr>
          <p:nvPr userDrawn="1"/>
        </p:nvSpPr>
        <p:spPr bwMode="auto">
          <a:xfrm>
            <a:off x="178632" y="1098364"/>
            <a:ext cx="11832393" cy="5588186"/>
          </a:xfrm>
          <a:custGeom>
            <a:avLst/>
            <a:gdLst>
              <a:gd name="T0" fmla="*/ 32870 w 32870"/>
              <a:gd name="T1" fmla="*/ 15500 h 15500"/>
              <a:gd name="T2" fmla="*/ 32870 w 32870"/>
              <a:gd name="T3" fmla="*/ 0 h 15500"/>
              <a:gd name="T4" fmla="*/ 32870 w 32870"/>
              <a:gd name="T5" fmla="*/ 0 h 15500"/>
              <a:gd name="T6" fmla="*/ 32870 w 32870"/>
              <a:gd name="T7" fmla="*/ 4650 h 15500"/>
              <a:gd name="T8" fmla="*/ 19067 w 32870"/>
              <a:gd name="T9" fmla="*/ 4661 h 15500"/>
              <a:gd name="T10" fmla="*/ 0 w 32870"/>
              <a:gd name="T11" fmla="*/ 11678 h 15500"/>
              <a:gd name="T12" fmla="*/ 0 w 32870"/>
              <a:gd name="T13" fmla="*/ 15500 h 15500"/>
              <a:gd name="T14" fmla="*/ 32870 w 32870"/>
              <a:gd name="T15" fmla="*/ 15500 h 15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70" h="15500">
                <a:moveTo>
                  <a:pt x="32870" y="15500"/>
                </a:moveTo>
                <a:lnTo>
                  <a:pt x="32870" y="0"/>
                </a:lnTo>
                <a:lnTo>
                  <a:pt x="32870" y="0"/>
                </a:lnTo>
                <a:lnTo>
                  <a:pt x="32870" y="4650"/>
                </a:lnTo>
                <a:cubicBezTo>
                  <a:pt x="28166" y="4655"/>
                  <a:pt x="20406" y="4664"/>
                  <a:pt x="19067" y="4661"/>
                </a:cubicBezTo>
                <a:cubicBezTo>
                  <a:pt x="13563" y="4653"/>
                  <a:pt x="2671" y="5450"/>
                  <a:pt x="0" y="11678"/>
                </a:cubicBezTo>
                <a:lnTo>
                  <a:pt x="0" y="15500"/>
                </a:lnTo>
                <a:lnTo>
                  <a:pt x="32870" y="1550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3428999"/>
            <a:ext cx="8193024" cy="1125203"/>
          </a:xfrm>
        </p:spPr>
        <p:txBody>
          <a:bodyPr anchor="b" anchorCtr="0"/>
          <a:lstStyle>
            <a:lvl1pPr algn="r">
              <a:lnSpc>
                <a:spcPct val="95000"/>
              </a:lnSpc>
              <a:defRPr sz="3600">
                <a:solidFill>
                  <a:schemeClr val="bg1"/>
                </a:solidFill>
              </a:defRPr>
            </a:lvl1pPr>
          </a:lstStyle>
          <a:p>
            <a:r>
              <a:rPr lang="en-GB" err="1"/>
              <a:t>Loppunosto</a:t>
            </a:r>
            <a:r>
              <a:rPr lang="en-GB"/>
              <a:t> / </a:t>
            </a:r>
            <a:r>
              <a:rPr lang="en-GB" err="1"/>
              <a:t>kehoitus</a:t>
            </a:r>
            <a:r>
              <a:rPr lang="en-GB"/>
              <a:t> </a:t>
            </a:r>
            <a:endParaRPr lang="fi-FI"/>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hasCustomPrompt="1"/>
          </p:nvPr>
        </p:nvSpPr>
        <p:spPr>
          <a:xfrm>
            <a:off x="3012948" y="5102352"/>
            <a:ext cx="8193024" cy="891540"/>
          </a:xfrm>
        </p:spPr>
        <p:txBody>
          <a:bodyPr anchor="ctr" anchorCtr="0"/>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Esittäjän sähköpostiosoite, tasaus oikeaan reunaan</a:t>
            </a:r>
            <a:br>
              <a:rPr lang="fi-FI"/>
            </a:br>
            <a:r>
              <a:rPr lang="fi-FI"/>
              <a:t>Toinen rivi tarvittaessa</a:t>
            </a:r>
            <a:br>
              <a:rPr lang="fi-FI"/>
            </a:br>
            <a:r>
              <a:rPr lang="fi-FI"/>
              <a:t>ely-keskus.fi</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8897" y="453334"/>
            <a:ext cx="2538989" cy="652273"/>
          </a:xfrm>
          <a:prstGeom prst="rect">
            <a:avLst/>
          </a:prstGeom>
        </p:spPr>
      </p:pic>
    </p:spTree>
    <p:extLst>
      <p:ext uri="{BB962C8B-B14F-4D97-AF65-F5344CB8AC3E}">
        <p14:creationId xmlns:p14="http://schemas.microsoft.com/office/powerpoint/2010/main" val="11976434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matchingName="Otsikkodia" type="title" preserve="1">
  <p:cSld name="Otsikkodia">
    <p:spTree>
      <p:nvGrpSpPr>
        <p:cNvPr id="1" name=""/>
        <p:cNvGrpSpPr/>
        <p:nvPr/>
      </p:nvGrpSpPr>
      <p:grpSpPr>
        <a:xfrm>
          <a:off x="0" y="0"/>
          <a:ext cx="0" cy="0"/>
          <a:chOff x="0" y="0"/>
          <a:chExt cx="0" cy="0"/>
        </a:xfrm>
      </p:grpSpPr>
      <p:sp>
        <p:nvSpPr>
          <p:cNvPr id="21" name="Freeform 6">
            <a:extLst>
              <a:ext uri="{FF2B5EF4-FFF2-40B4-BE49-F238E27FC236}">
                <a16:creationId xmlns:a16="http://schemas.microsoft.com/office/drawing/2014/main" id="{AF5ED276-0204-40E6-B3D6-A29A0811A5A0}"/>
              </a:ext>
              <a:ext uri="{C183D7F6-B498-43B3-948B-1728B52AA6E4}">
                <adec:decorative xmlns:adec="http://schemas.microsoft.com/office/drawing/2017/decorative" val="1"/>
              </a:ext>
            </a:extLst>
          </p:cNvPr>
          <p:cNvSpPr>
            <a:spLocks/>
          </p:cNvSpPr>
          <p:nvPr userDrawn="1"/>
        </p:nvSpPr>
        <p:spPr bwMode="auto">
          <a:xfrm>
            <a:off x="178632" y="3510394"/>
            <a:ext cx="11834341" cy="3159498"/>
          </a:xfrm>
          <a:custGeom>
            <a:avLst/>
            <a:gdLst>
              <a:gd name="T0" fmla="*/ 0 w 32870"/>
              <a:gd name="T1" fmla="*/ 3229 h 8296"/>
              <a:gd name="T2" fmla="*/ 0 w 32870"/>
              <a:gd name="T3" fmla="*/ 8296 h 8296"/>
              <a:gd name="T4" fmla="*/ 16387 w 32870"/>
              <a:gd name="T5" fmla="*/ 4042 h 8296"/>
              <a:gd name="T6" fmla="*/ 32870 w 32870"/>
              <a:gd name="T7" fmla="*/ 4037 h 8296"/>
              <a:gd name="T8" fmla="*/ 32870 w 32870"/>
              <a:gd name="T9" fmla="*/ 0 h 8296"/>
              <a:gd name="T10" fmla="*/ 15744 w 32870"/>
              <a:gd name="T11" fmla="*/ 14 h 8296"/>
              <a:gd name="T12" fmla="*/ 0 w 32870"/>
              <a:gd name="T13" fmla="*/ 3229 h 8296"/>
              <a:gd name="connsiteX0" fmla="*/ 0 w 10000"/>
              <a:gd name="connsiteY0" fmla="*/ 4445 h 10553"/>
              <a:gd name="connsiteX1" fmla="*/ 0 w 10000"/>
              <a:gd name="connsiteY1" fmla="*/ 10553 h 10553"/>
              <a:gd name="connsiteX2" fmla="*/ 4985 w 10000"/>
              <a:gd name="connsiteY2" fmla="*/ 5425 h 10553"/>
              <a:gd name="connsiteX3" fmla="*/ 10000 w 10000"/>
              <a:gd name="connsiteY3" fmla="*/ 5419 h 10553"/>
              <a:gd name="connsiteX4" fmla="*/ 10000 w 10000"/>
              <a:gd name="connsiteY4" fmla="*/ 553 h 10553"/>
              <a:gd name="connsiteX5" fmla="*/ 4601 w 10000"/>
              <a:gd name="connsiteY5" fmla="*/ 0 h 10553"/>
              <a:gd name="connsiteX6" fmla="*/ 0 w 10000"/>
              <a:gd name="connsiteY6" fmla="*/ 4445 h 10553"/>
              <a:gd name="connsiteX0" fmla="*/ 0 w 10000"/>
              <a:gd name="connsiteY0" fmla="*/ 4468 h 10576"/>
              <a:gd name="connsiteX1" fmla="*/ 0 w 10000"/>
              <a:gd name="connsiteY1" fmla="*/ 10576 h 10576"/>
              <a:gd name="connsiteX2" fmla="*/ 4985 w 10000"/>
              <a:gd name="connsiteY2" fmla="*/ 5448 h 10576"/>
              <a:gd name="connsiteX3" fmla="*/ 10000 w 10000"/>
              <a:gd name="connsiteY3" fmla="*/ 5442 h 10576"/>
              <a:gd name="connsiteX4" fmla="*/ 10000 w 10000"/>
              <a:gd name="connsiteY4" fmla="*/ 576 h 10576"/>
              <a:gd name="connsiteX5" fmla="*/ 4601 w 10000"/>
              <a:gd name="connsiteY5" fmla="*/ 23 h 10576"/>
              <a:gd name="connsiteX6" fmla="*/ 0 w 10000"/>
              <a:gd name="connsiteY6" fmla="*/ 4468 h 10576"/>
              <a:gd name="connsiteX0" fmla="*/ 0 w 10000"/>
              <a:gd name="connsiteY0" fmla="*/ 4468 h 10576"/>
              <a:gd name="connsiteX1" fmla="*/ 0 w 10000"/>
              <a:gd name="connsiteY1" fmla="*/ 10576 h 10576"/>
              <a:gd name="connsiteX2" fmla="*/ 4985 w 10000"/>
              <a:gd name="connsiteY2" fmla="*/ 5448 h 10576"/>
              <a:gd name="connsiteX3" fmla="*/ 10000 w 10000"/>
              <a:gd name="connsiteY3" fmla="*/ 5442 h 10576"/>
              <a:gd name="connsiteX4" fmla="*/ 10000 w 10000"/>
              <a:gd name="connsiteY4" fmla="*/ 576 h 10576"/>
              <a:gd name="connsiteX5" fmla="*/ 4601 w 10000"/>
              <a:gd name="connsiteY5" fmla="*/ 23 h 10576"/>
              <a:gd name="connsiteX6" fmla="*/ 0 w 10000"/>
              <a:gd name="connsiteY6" fmla="*/ 4468 h 1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576">
                <a:moveTo>
                  <a:pt x="0" y="4468"/>
                </a:moveTo>
                <a:lnTo>
                  <a:pt x="0" y="10576"/>
                </a:lnTo>
                <a:cubicBezTo>
                  <a:pt x="1195" y="6090"/>
                  <a:pt x="3644" y="5440"/>
                  <a:pt x="4985" y="5448"/>
                </a:cubicBezTo>
                <a:lnTo>
                  <a:pt x="10000" y="5442"/>
                </a:lnTo>
                <a:lnTo>
                  <a:pt x="10000" y="576"/>
                </a:lnTo>
                <a:cubicBezTo>
                  <a:pt x="7689" y="-155"/>
                  <a:pt x="4944" y="14"/>
                  <a:pt x="4601" y="23"/>
                </a:cubicBezTo>
                <a:cubicBezTo>
                  <a:pt x="2299" y="83"/>
                  <a:pt x="342" y="2596"/>
                  <a:pt x="0" y="4468"/>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7">
            <a:extLst>
              <a:ext uri="{FF2B5EF4-FFF2-40B4-BE49-F238E27FC236}">
                <a16:creationId xmlns:a16="http://schemas.microsoft.com/office/drawing/2014/main" id="{18A66D6D-8F98-4660-A768-97FB85B49EDD}"/>
              </a:ext>
              <a:ext uri="{C183D7F6-B498-43B3-948B-1728B52AA6E4}">
                <adec:decorative xmlns:adec="http://schemas.microsoft.com/office/drawing/2017/decorative" val="1"/>
              </a:ext>
            </a:extLst>
          </p:cNvPr>
          <p:cNvSpPr>
            <a:spLocks/>
          </p:cNvSpPr>
          <p:nvPr userDrawn="1"/>
        </p:nvSpPr>
        <p:spPr bwMode="auto">
          <a:xfrm>
            <a:off x="178632" y="180000"/>
            <a:ext cx="11834341" cy="4674025"/>
          </a:xfrm>
          <a:custGeom>
            <a:avLst/>
            <a:gdLst>
              <a:gd name="T0" fmla="*/ 0 w 32870"/>
              <a:gd name="T1" fmla="*/ 4209 h 12980"/>
              <a:gd name="T2" fmla="*/ 0 w 32870"/>
              <a:gd name="T3" fmla="*/ 12980 h 12980"/>
              <a:gd name="T4" fmla="*/ 15744 w 32870"/>
              <a:gd name="T5" fmla="*/ 9766 h 12980"/>
              <a:gd name="T6" fmla="*/ 32870 w 32870"/>
              <a:gd name="T7" fmla="*/ 9751 h 12980"/>
              <a:gd name="T8" fmla="*/ 32870 w 32870"/>
              <a:gd name="T9" fmla="*/ 0 h 12980"/>
              <a:gd name="T10" fmla="*/ 11591 w 32870"/>
              <a:gd name="T11" fmla="*/ 0 h 12980"/>
              <a:gd name="T12" fmla="*/ 0 w 32870"/>
              <a:gd name="T13" fmla="*/ 4209 h 12980"/>
            </a:gdLst>
            <a:ahLst/>
            <a:cxnLst>
              <a:cxn ang="0">
                <a:pos x="T0" y="T1"/>
              </a:cxn>
              <a:cxn ang="0">
                <a:pos x="T2" y="T3"/>
              </a:cxn>
              <a:cxn ang="0">
                <a:pos x="T4" y="T5"/>
              </a:cxn>
              <a:cxn ang="0">
                <a:pos x="T6" y="T7"/>
              </a:cxn>
              <a:cxn ang="0">
                <a:pos x="T8" y="T9"/>
              </a:cxn>
              <a:cxn ang="0">
                <a:pos x="T10" y="T11"/>
              </a:cxn>
              <a:cxn ang="0">
                <a:pos x="T12" y="T13"/>
              </a:cxn>
            </a:cxnLst>
            <a:rect l="0" t="0" r="r" b="b"/>
            <a:pathLst>
              <a:path w="32870" h="12980">
                <a:moveTo>
                  <a:pt x="0" y="4209"/>
                </a:moveTo>
                <a:lnTo>
                  <a:pt x="0" y="12980"/>
                </a:lnTo>
                <a:cubicBezTo>
                  <a:pt x="3166" y="11041"/>
                  <a:pt x="8177" y="9815"/>
                  <a:pt x="15744" y="9766"/>
                </a:cubicBezTo>
                <a:cubicBezTo>
                  <a:pt x="16871" y="9758"/>
                  <a:pt x="24550" y="9754"/>
                  <a:pt x="32870" y="9751"/>
                </a:cubicBezTo>
                <a:lnTo>
                  <a:pt x="32870" y="0"/>
                </a:lnTo>
                <a:lnTo>
                  <a:pt x="11591" y="0"/>
                </a:lnTo>
                <a:cubicBezTo>
                  <a:pt x="10879" y="2578"/>
                  <a:pt x="7831" y="4511"/>
                  <a:pt x="0" y="4209"/>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378395"/>
            <a:ext cx="8193024" cy="1800000"/>
          </a:xfrm>
        </p:spPr>
        <p:txBody>
          <a:bodyPr anchor="ctr" anchorCtr="0"/>
          <a:lstStyle>
            <a:lvl1pPr algn="r">
              <a:lnSpc>
                <a:spcPct val="95000"/>
              </a:lnSpc>
              <a:defRPr sz="3600">
                <a:solidFill>
                  <a:schemeClr val="bg1"/>
                </a:solidFill>
              </a:defRPr>
            </a:lvl1pPr>
          </a:lstStyle>
          <a:p>
            <a:r>
              <a:rPr lang="fi-FI"/>
              <a:t>Otsikko, Esityksen aloitussivu </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2935458" y="5732590"/>
            <a:ext cx="7060949" cy="642035"/>
          </a:xfrm>
        </p:spPr>
        <p:txBody>
          <a:bodyPr/>
          <a:lstStyle>
            <a:lvl1pPr marL="0" indent="0" algn="r">
              <a:lnSpc>
                <a:spcPct val="110000"/>
              </a:lnSpc>
              <a:spcBef>
                <a:spcPts val="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
        <p:nvSpPr>
          <p:cNvPr id="4" name="Päivämäärän paikkamerkki 3">
            <a:extLst>
              <a:ext uri="{FF2B5EF4-FFF2-40B4-BE49-F238E27FC236}">
                <a16:creationId xmlns:a16="http://schemas.microsoft.com/office/drawing/2014/main" id="{FB88DF8E-5E02-40AB-90C4-DE45B779F046}"/>
              </a:ext>
            </a:extLst>
          </p:cNvPr>
          <p:cNvSpPr>
            <a:spLocks noGrp="1"/>
          </p:cNvSpPr>
          <p:nvPr>
            <p:ph type="dt" sz="half" idx="10"/>
          </p:nvPr>
        </p:nvSpPr>
        <p:spPr>
          <a:xfrm>
            <a:off x="10014879" y="5732590"/>
            <a:ext cx="1242000" cy="642035"/>
          </a:xfrm>
        </p:spPr>
        <p:txBody>
          <a:bodyPr vert="horz" lIns="0" tIns="0" rIns="0" bIns="0" rtlCol="0" anchor="t" anchorCtr="0">
            <a:noAutofit/>
          </a:bodyPr>
          <a:lstStyle>
            <a:lvl1pPr>
              <a:defRPr lang="fi-FI" sz="1600" smtClean="0">
                <a:solidFill>
                  <a:schemeClr val="tx2"/>
                </a:solidFill>
              </a:defRPr>
            </a:lvl1pPr>
          </a:lstStyle>
          <a:p>
            <a:pPr algn="r">
              <a:lnSpc>
                <a:spcPct val="110000"/>
              </a:lnSpc>
              <a:buClr>
                <a:schemeClr val="tx2"/>
              </a:buClr>
            </a:pPr>
            <a:r>
              <a:rPr lang="fi-FI"/>
              <a:t>8.4.2021</a:t>
            </a:r>
            <a:endParaRPr lang="fi-FI" sz="1600">
              <a:solidFill>
                <a:schemeClr val="tx2"/>
              </a:solidFill>
            </a:endParaRPr>
          </a:p>
        </p:txBody>
      </p:sp>
      <p:sp>
        <p:nvSpPr>
          <p:cNvPr id="5" name="Alatunnisteen paikkamerkki 4">
            <a:extLst>
              <a:ext uri="{FF2B5EF4-FFF2-40B4-BE49-F238E27FC236}">
                <a16:creationId xmlns:a16="http://schemas.microsoft.com/office/drawing/2014/main" id="{9E79E75F-9A0D-4860-913E-C4C401DADF38}"/>
              </a:ext>
            </a:extLst>
          </p:cNvPr>
          <p:cNvSpPr>
            <a:spLocks noGrp="1"/>
          </p:cNvSpPr>
          <p:nvPr>
            <p:ph type="ftr" sz="quarter" idx="11"/>
          </p:nvPr>
        </p:nvSpPr>
        <p:spPr>
          <a:xfrm>
            <a:off x="7128116" y="5455057"/>
            <a:ext cx="4114800" cy="204601"/>
          </a:xfrm>
        </p:spPr>
        <p:txBody>
          <a:bodyPr/>
          <a:lstStyle>
            <a:lvl1pPr algn="r">
              <a:defRPr lang="fi-FI" sz="1600" kern="1200" dirty="0" smtClean="0">
                <a:solidFill>
                  <a:schemeClr val="tx2"/>
                </a:solidFill>
                <a:latin typeface="+mn-lt"/>
                <a:ea typeface="+mn-ea"/>
                <a:cs typeface="+mn-cs"/>
              </a:defRPr>
            </a:lvl1pPr>
          </a:lstStyle>
          <a:p>
            <a:r>
              <a:rPr lang="fi-FI"/>
              <a:t>Katriina Virtanen</a:t>
            </a:r>
            <a:endParaRPr lang="fi-FI" sz="1600" kern="1200">
              <a:solidFill>
                <a:schemeClr val="tx2"/>
              </a:solidFill>
              <a:latin typeface="+mn-lt"/>
              <a:ea typeface="+mn-ea"/>
              <a:cs typeface="+mn-cs"/>
            </a:endParaRPr>
          </a:p>
        </p:txBody>
      </p:sp>
    </p:spTree>
    <p:extLst>
      <p:ext uri="{BB962C8B-B14F-4D97-AF65-F5344CB8AC3E}">
        <p14:creationId xmlns:p14="http://schemas.microsoft.com/office/powerpoint/2010/main" val="422549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matchingName="Otsikkodia 2" type="title" preserve="1">
  <p:cSld name="Otsikkodia 2">
    <p:spTree>
      <p:nvGrpSpPr>
        <p:cNvPr id="1" name=""/>
        <p:cNvGrpSpPr/>
        <p:nvPr/>
      </p:nvGrpSpPr>
      <p:grpSpPr>
        <a:xfrm>
          <a:off x="0" y="0"/>
          <a:ext cx="0" cy="0"/>
          <a:chOff x="0" y="0"/>
          <a:chExt cx="0" cy="0"/>
        </a:xfrm>
      </p:grpSpPr>
      <p:sp>
        <p:nvSpPr>
          <p:cNvPr id="9" name="Freeform 12">
            <a:extLst>
              <a:ext uri="{FF2B5EF4-FFF2-40B4-BE49-F238E27FC236}">
                <a16:creationId xmlns:a16="http://schemas.microsoft.com/office/drawing/2014/main" id="{05F8CEAE-2B96-485D-B411-8B7C510B05C6}"/>
              </a:ext>
              <a:ext uri="{C183D7F6-B498-43B3-948B-1728B52AA6E4}">
                <adec:decorative xmlns:adec="http://schemas.microsoft.com/office/drawing/2017/decorative" val="1"/>
              </a:ext>
            </a:extLst>
          </p:cNvPr>
          <p:cNvSpPr>
            <a:spLocks/>
          </p:cNvSpPr>
          <p:nvPr userDrawn="1"/>
        </p:nvSpPr>
        <p:spPr bwMode="auto">
          <a:xfrm>
            <a:off x="178632" y="3939871"/>
            <a:ext cx="11834341" cy="2720456"/>
          </a:xfrm>
          <a:custGeom>
            <a:avLst/>
            <a:gdLst>
              <a:gd name="T0" fmla="*/ 0 w 32870"/>
              <a:gd name="T1" fmla="*/ 2226 h 7380"/>
              <a:gd name="T2" fmla="*/ 0 w 32870"/>
              <a:gd name="T3" fmla="*/ 7380 h 7380"/>
              <a:gd name="T4" fmla="*/ 14422 w 32870"/>
              <a:gd name="T5" fmla="*/ 4565 h 7380"/>
              <a:gd name="T6" fmla="*/ 32870 w 32870"/>
              <a:gd name="T7" fmla="*/ 4560 h 7380"/>
              <a:gd name="T8" fmla="*/ 32870 w 32870"/>
              <a:gd name="T9" fmla="*/ 0 h 7380"/>
              <a:gd name="T10" fmla="*/ 13779 w 32870"/>
              <a:gd name="T11" fmla="*/ 16 h 7380"/>
              <a:gd name="T12" fmla="*/ 0 w 32870"/>
              <a:gd name="T13" fmla="*/ 2226 h 7380"/>
            </a:gdLst>
            <a:ahLst/>
            <a:cxnLst>
              <a:cxn ang="0">
                <a:pos x="T0" y="T1"/>
              </a:cxn>
              <a:cxn ang="0">
                <a:pos x="T2" y="T3"/>
              </a:cxn>
              <a:cxn ang="0">
                <a:pos x="T4" y="T5"/>
              </a:cxn>
              <a:cxn ang="0">
                <a:pos x="T6" y="T7"/>
              </a:cxn>
              <a:cxn ang="0">
                <a:pos x="T8" y="T9"/>
              </a:cxn>
              <a:cxn ang="0">
                <a:pos x="T10" y="T11"/>
              </a:cxn>
              <a:cxn ang="0">
                <a:pos x="T12" y="T13"/>
              </a:cxn>
            </a:cxnLst>
            <a:rect l="0" t="0" r="r" b="b"/>
            <a:pathLst>
              <a:path w="32870" h="7380">
                <a:moveTo>
                  <a:pt x="0" y="2226"/>
                </a:moveTo>
                <a:lnTo>
                  <a:pt x="0" y="7380"/>
                </a:lnTo>
                <a:cubicBezTo>
                  <a:pt x="4241" y="4951"/>
                  <a:pt x="10659" y="4560"/>
                  <a:pt x="14422" y="4565"/>
                </a:cubicBezTo>
                <a:cubicBezTo>
                  <a:pt x="15294" y="4566"/>
                  <a:pt x="23963" y="4563"/>
                  <a:pt x="32870" y="4560"/>
                </a:cubicBezTo>
                <a:lnTo>
                  <a:pt x="32870" y="0"/>
                </a:lnTo>
                <a:cubicBezTo>
                  <a:pt x="23927" y="3"/>
                  <a:pt x="15112" y="8"/>
                  <a:pt x="13779" y="16"/>
                </a:cubicBezTo>
                <a:cubicBezTo>
                  <a:pt x="7620" y="56"/>
                  <a:pt x="3156" y="876"/>
                  <a:pt x="0" y="2226"/>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13">
            <a:extLst>
              <a:ext uri="{FF2B5EF4-FFF2-40B4-BE49-F238E27FC236}">
                <a16:creationId xmlns:a16="http://schemas.microsoft.com/office/drawing/2014/main" id="{E1153FAC-44DF-431E-A26D-60482F426736}"/>
              </a:ext>
              <a:ext uri="{C183D7F6-B498-43B3-948B-1728B52AA6E4}">
                <adec:decorative xmlns:adec="http://schemas.microsoft.com/office/drawing/2017/decorative" val="1"/>
              </a:ext>
            </a:extLst>
          </p:cNvPr>
          <p:cNvSpPr>
            <a:spLocks/>
          </p:cNvSpPr>
          <p:nvPr userDrawn="1"/>
        </p:nvSpPr>
        <p:spPr bwMode="auto">
          <a:xfrm>
            <a:off x="178632" y="180000"/>
            <a:ext cx="11834341" cy="4632577"/>
          </a:xfrm>
          <a:custGeom>
            <a:avLst/>
            <a:gdLst>
              <a:gd name="T0" fmla="*/ 32870 w 32870"/>
              <a:gd name="T1" fmla="*/ 11160 h 12864"/>
              <a:gd name="T2" fmla="*/ 32870 w 32870"/>
              <a:gd name="T3" fmla="*/ 0 h 12864"/>
              <a:gd name="T4" fmla="*/ 11591 w 32870"/>
              <a:gd name="T5" fmla="*/ 0 h 12864"/>
              <a:gd name="T6" fmla="*/ 0 w 32870"/>
              <a:gd name="T7" fmla="*/ 4209 h 12864"/>
              <a:gd name="T8" fmla="*/ 0 w 32870"/>
              <a:gd name="T9" fmla="*/ 12864 h 12864"/>
              <a:gd name="T10" fmla="*/ 13779 w 32870"/>
              <a:gd name="T11" fmla="*/ 10654 h 12864"/>
              <a:gd name="T12" fmla="*/ 32870 w 32870"/>
              <a:gd name="T13" fmla="*/ 10638 h 12864"/>
              <a:gd name="T14" fmla="*/ 32870 w 32870"/>
              <a:gd name="T15" fmla="*/ 11160 h 128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70" h="12864">
                <a:moveTo>
                  <a:pt x="32870" y="11160"/>
                </a:moveTo>
                <a:lnTo>
                  <a:pt x="32870" y="0"/>
                </a:lnTo>
                <a:lnTo>
                  <a:pt x="11591" y="0"/>
                </a:lnTo>
                <a:cubicBezTo>
                  <a:pt x="10879" y="2578"/>
                  <a:pt x="7831" y="4511"/>
                  <a:pt x="0" y="4209"/>
                </a:cubicBezTo>
                <a:lnTo>
                  <a:pt x="0" y="12864"/>
                </a:lnTo>
                <a:cubicBezTo>
                  <a:pt x="3156" y="11514"/>
                  <a:pt x="7620" y="10694"/>
                  <a:pt x="13779" y="10654"/>
                </a:cubicBezTo>
                <a:cubicBezTo>
                  <a:pt x="15112" y="10646"/>
                  <a:pt x="23927" y="10641"/>
                  <a:pt x="32870" y="10638"/>
                </a:cubicBezTo>
                <a:lnTo>
                  <a:pt x="32870" y="1116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720931"/>
            <a:ext cx="8193024" cy="1800000"/>
          </a:xfrm>
        </p:spPr>
        <p:txBody>
          <a:bodyPr anchor="ctr" anchorCtr="0"/>
          <a:lstStyle>
            <a:lvl1pPr algn="r">
              <a:lnSpc>
                <a:spcPct val="95000"/>
              </a:lnSpc>
              <a:defRPr sz="3600">
                <a:solidFill>
                  <a:schemeClr val="bg1"/>
                </a:solidFill>
              </a:defRPr>
            </a:lvl1pPr>
          </a:lstStyle>
          <a:p>
            <a:r>
              <a:rPr lang="fi-FI"/>
              <a:t>Otsikko, Esityksen aloitussivu </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2935458" y="4737495"/>
            <a:ext cx="7068698" cy="642035"/>
          </a:xfrm>
        </p:spPr>
        <p:txBody>
          <a:bodyPr anchor="t" anchorCtr="0"/>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
        <p:nvSpPr>
          <p:cNvPr id="14" name="Päivämäärän paikkamerkki 3">
            <a:extLst>
              <a:ext uri="{FF2B5EF4-FFF2-40B4-BE49-F238E27FC236}">
                <a16:creationId xmlns:a16="http://schemas.microsoft.com/office/drawing/2014/main" id="{39075F1A-02C4-4735-B1E3-C64DC67FE1F0}"/>
              </a:ext>
            </a:extLst>
          </p:cNvPr>
          <p:cNvSpPr>
            <a:spLocks noGrp="1"/>
          </p:cNvSpPr>
          <p:nvPr>
            <p:ph type="dt" sz="half" idx="10"/>
          </p:nvPr>
        </p:nvSpPr>
        <p:spPr>
          <a:xfrm>
            <a:off x="10004156" y="4737495"/>
            <a:ext cx="1240109" cy="642035"/>
          </a:xfrm>
        </p:spPr>
        <p:txBody>
          <a:bodyPr vert="horz" lIns="0" tIns="0" rIns="0" bIns="0" rtlCol="0" anchor="t" anchorCtr="0">
            <a:noAutofit/>
          </a:bodyPr>
          <a:lstStyle>
            <a:lvl1pPr>
              <a:defRPr lang="fi-FI" sz="1600" smtClean="0">
                <a:solidFill>
                  <a:schemeClr val="bg1"/>
                </a:solidFill>
              </a:defRPr>
            </a:lvl1pPr>
          </a:lstStyle>
          <a:p>
            <a:pPr algn="r">
              <a:lnSpc>
                <a:spcPct val="110000"/>
              </a:lnSpc>
              <a:buClr>
                <a:schemeClr val="tx2"/>
              </a:buClr>
            </a:pPr>
            <a:r>
              <a:rPr lang="fi-FI"/>
              <a:t>8.4.2021</a:t>
            </a:r>
            <a:endParaRPr lang="fi-FI" sz="1600">
              <a:solidFill>
                <a:schemeClr val="bg1"/>
              </a:solidFill>
            </a:endParaRPr>
          </a:p>
        </p:txBody>
      </p:sp>
      <p:sp>
        <p:nvSpPr>
          <p:cNvPr id="15" name="Alatunnisteen paikkamerkki 4">
            <a:extLst>
              <a:ext uri="{FF2B5EF4-FFF2-40B4-BE49-F238E27FC236}">
                <a16:creationId xmlns:a16="http://schemas.microsoft.com/office/drawing/2014/main" id="{6BD6B811-C650-4A18-9C6D-CB0DEFCA71A4}"/>
              </a:ext>
            </a:extLst>
          </p:cNvPr>
          <p:cNvSpPr>
            <a:spLocks noGrp="1"/>
          </p:cNvSpPr>
          <p:nvPr>
            <p:ph type="ftr" sz="quarter" idx="11"/>
          </p:nvPr>
        </p:nvSpPr>
        <p:spPr>
          <a:xfrm>
            <a:off x="7091172" y="4459962"/>
            <a:ext cx="4114800" cy="204601"/>
          </a:xfrm>
        </p:spPr>
        <p:txBody>
          <a:bodyPr vert="horz" lIns="0" tIns="0" rIns="0" bIns="0" rtlCol="0" anchor="t" anchorCtr="0">
            <a:noAutofit/>
          </a:bodyPr>
          <a:lstStyle>
            <a:lvl1pPr algn="r">
              <a:defRPr lang="fi-FI" sz="1600" dirty="0" smtClean="0">
                <a:solidFill>
                  <a:schemeClr val="bg1"/>
                </a:solidFill>
              </a:defRPr>
            </a:lvl1pPr>
          </a:lstStyle>
          <a:p>
            <a:pPr>
              <a:lnSpc>
                <a:spcPct val="110000"/>
              </a:lnSpc>
              <a:buClr>
                <a:schemeClr val="tx2"/>
              </a:buClr>
            </a:pPr>
            <a:r>
              <a:rPr lang="fi-FI"/>
              <a:t>Katriina Virtanen</a:t>
            </a:r>
            <a:endParaRPr lang="fi-FI" sz="1600">
              <a:solidFill>
                <a:schemeClr val="bg1"/>
              </a:solidFill>
            </a:endParaRPr>
          </a:p>
        </p:txBody>
      </p:sp>
    </p:spTree>
    <p:extLst>
      <p:ext uri="{BB962C8B-B14F-4D97-AF65-F5344CB8AC3E}">
        <p14:creationId xmlns:p14="http://schemas.microsoft.com/office/powerpoint/2010/main" val="25515087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matchingName="Otsikkodia 3" preserve="1" userDrawn="1">
  <p:cSld name="Otsikkodia 3">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19E26A5B-0527-2A40-8198-D97AB2849A7A}"/>
              </a:ext>
              <a:ext uri="{C183D7F6-B498-43B3-948B-1728B52AA6E4}">
                <adec:decorative xmlns:adec="http://schemas.microsoft.com/office/drawing/2017/decorative" val="1"/>
              </a:ext>
            </a:extLst>
          </p:cNvPr>
          <p:cNvSpPr>
            <a:spLocks/>
          </p:cNvSpPr>
          <p:nvPr userDrawn="1"/>
        </p:nvSpPr>
        <p:spPr bwMode="auto">
          <a:xfrm>
            <a:off x="178630" y="180000"/>
            <a:ext cx="11834343" cy="5653369"/>
          </a:xfrm>
          <a:custGeom>
            <a:avLst/>
            <a:gdLst>
              <a:gd name="connsiteX0" fmla="*/ 4173164 w 11834343"/>
              <a:gd name="connsiteY0" fmla="*/ 0 h 5653369"/>
              <a:gd name="connsiteX1" fmla="*/ 11834343 w 11834343"/>
              <a:gd name="connsiteY1" fmla="*/ 0 h 5653369"/>
              <a:gd name="connsiteX2" fmla="*/ 11834343 w 11834343"/>
              <a:gd name="connsiteY2" fmla="*/ 613369 h 5653369"/>
              <a:gd name="connsiteX3" fmla="*/ 11834343 w 11834343"/>
              <a:gd name="connsiteY3" fmla="*/ 3830951 h 5653369"/>
              <a:gd name="connsiteX4" fmla="*/ 11834343 w 11834343"/>
              <a:gd name="connsiteY4" fmla="*/ 4781242 h 5653369"/>
              <a:gd name="connsiteX5" fmla="*/ 2 w 11834343"/>
              <a:gd name="connsiteY5" fmla="*/ 5653369 h 5653369"/>
              <a:gd name="connsiteX6" fmla="*/ 2 w 11834343"/>
              <a:gd name="connsiteY6" fmla="*/ 4632577 h 5653369"/>
              <a:gd name="connsiteX7" fmla="*/ 2 w 11834343"/>
              <a:gd name="connsiteY7" fmla="*/ 2262418 h 5653369"/>
              <a:gd name="connsiteX8" fmla="*/ 2 w 11834343"/>
              <a:gd name="connsiteY8" fmla="*/ 1515743 h 5653369"/>
              <a:gd name="connsiteX9" fmla="*/ 4173164 w 11834343"/>
              <a:gd name="connsiteY9" fmla="*/ 0 h 5653369"/>
              <a:gd name="connsiteX0" fmla="*/ 4173164 w 11834343"/>
              <a:gd name="connsiteY0" fmla="*/ 0 h 5653369"/>
              <a:gd name="connsiteX1" fmla="*/ 11834343 w 11834343"/>
              <a:gd name="connsiteY1" fmla="*/ 0 h 5653369"/>
              <a:gd name="connsiteX2" fmla="*/ 11834343 w 11834343"/>
              <a:gd name="connsiteY2" fmla="*/ 613369 h 5653369"/>
              <a:gd name="connsiteX3" fmla="*/ 11834343 w 11834343"/>
              <a:gd name="connsiteY3" fmla="*/ 3830951 h 5653369"/>
              <a:gd name="connsiteX4" fmla="*/ 11834343 w 11834343"/>
              <a:gd name="connsiteY4" fmla="*/ 4781242 h 5653369"/>
              <a:gd name="connsiteX5" fmla="*/ 2 w 11834343"/>
              <a:gd name="connsiteY5" fmla="*/ 5653369 h 5653369"/>
              <a:gd name="connsiteX6" fmla="*/ 2 w 11834343"/>
              <a:gd name="connsiteY6" fmla="*/ 2262418 h 5653369"/>
              <a:gd name="connsiteX7" fmla="*/ 2 w 11834343"/>
              <a:gd name="connsiteY7" fmla="*/ 1515743 h 5653369"/>
              <a:gd name="connsiteX8" fmla="*/ 4173164 w 11834343"/>
              <a:gd name="connsiteY8" fmla="*/ 0 h 5653369"/>
              <a:gd name="connsiteX0" fmla="*/ 4173164 w 11834343"/>
              <a:gd name="connsiteY0" fmla="*/ 0 h 5653369"/>
              <a:gd name="connsiteX1" fmla="*/ 11834343 w 11834343"/>
              <a:gd name="connsiteY1" fmla="*/ 0 h 5653369"/>
              <a:gd name="connsiteX2" fmla="*/ 11834343 w 11834343"/>
              <a:gd name="connsiteY2" fmla="*/ 613369 h 5653369"/>
              <a:gd name="connsiteX3" fmla="*/ 11834343 w 11834343"/>
              <a:gd name="connsiteY3" fmla="*/ 3830951 h 5653369"/>
              <a:gd name="connsiteX4" fmla="*/ 11834343 w 11834343"/>
              <a:gd name="connsiteY4" fmla="*/ 4781242 h 5653369"/>
              <a:gd name="connsiteX5" fmla="*/ 2 w 11834343"/>
              <a:gd name="connsiteY5" fmla="*/ 5653369 h 5653369"/>
              <a:gd name="connsiteX6" fmla="*/ 2 w 11834343"/>
              <a:gd name="connsiteY6" fmla="*/ 1515743 h 5653369"/>
              <a:gd name="connsiteX7" fmla="*/ 4173164 w 11834343"/>
              <a:gd name="connsiteY7" fmla="*/ 0 h 5653369"/>
              <a:gd name="connsiteX0" fmla="*/ 4173164 w 11834343"/>
              <a:gd name="connsiteY0" fmla="*/ 0 h 5653369"/>
              <a:gd name="connsiteX1" fmla="*/ 11834343 w 11834343"/>
              <a:gd name="connsiteY1" fmla="*/ 0 h 5653369"/>
              <a:gd name="connsiteX2" fmla="*/ 11834343 w 11834343"/>
              <a:gd name="connsiteY2" fmla="*/ 613369 h 5653369"/>
              <a:gd name="connsiteX3" fmla="*/ 11834343 w 11834343"/>
              <a:gd name="connsiteY3" fmla="*/ 4781242 h 5653369"/>
              <a:gd name="connsiteX4" fmla="*/ 2 w 11834343"/>
              <a:gd name="connsiteY4" fmla="*/ 5653369 h 5653369"/>
              <a:gd name="connsiteX5" fmla="*/ 2 w 11834343"/>
              <a:gd name="connsiteY5" fmla="*/ 1515743 h 5653369"/>
              <a:gd name="connsiteX6" fmla="*/ 4173164 w 11834343"/>
              <a:gd name="connsiteY6" fmla="*/ 0 h 5653369"/>
              <a:gd name="connsiteX0" fmla="*/ 4173164 w 11834343"/>
              <a:gd name="connsiteY0" fmla="*/ 0 h 5653369"/>
              <a:gd name="connsiteX1" fmla="*/ 11834343 w 11834343"/>
              <a:gd name="connsiteY1" fmla="*/ 0 h 5653369"/>
              <a:gd name="connsiteX2" fmla="*/ 11834343 w 11834343"/>
              <a:gd name="connsiteY2" fmla="*/ 4781242 h 5653369"/>
              <a:gd name="connsiteX3" fmla="*/ 2 w 11834343"/>
              <a:gd name="connsiteY3" fmla="*/ 5653369 h 5653369"/>
              <a:gd name="connsiteX4" fmla="*/ 2 w 11834343"/>
              <a:gd name="connsiteY4" fmla="*/ 1515743 h 5653369"/>
              <a:gd name="connsiteX5" fmla="*/ 4173164 w 11834343"/>
              <a:gd name="connsiteY5" fmla="*/ 0 h 565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4343" h="5653369">
                <a:moveTo>
                  <a:pt x="4173164" y="0"/>
                </a:moveTo>
                <a:lnTo>
                  <a:pt x="11834343" y="0"/>
                </a:lnTo>
                <a:lnTo>
                  <a:pt x="11834343" y="4781242"/>
                </a:lnTo>
                <a:cubicBezTo>
                  <a:pt x="11819942" y="4767138"/>
                  <a:pt x="-5758" y="5651802"/>
                  <a:pt x="2" y="5653369"/>
                </a:cubicBezTo>
                <a:lnTo>
                  <a:pt x="2" y="1515743"/>
                </a:lnTo>
                <a:cubicBezTo>
                  <a:pt x="2819434" y="1624499"/>
                  <a:pt x="3916820" y="928388"/>
                  <a:pt x="4173164" y="0"/>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fi-FI"/>
          </a:p>
        </p:txBody>
      </p:sp>
      <p:sp>
        <p:nvSpPr>
          <p:cNvPr id="13" name="Kuvan paikkamerkki 2">
            <a:extLst>
              <a:ext uri="{FF2B5EF4-FFF2-40B4-BE49-F238E27FC236}">
                <a16:creationId xmlns:a16="http://schemas.microsoft.com/office/drawing/2014/main" id="{BFBF6B36-2C5D-4C96-B600-824137F550F2}"/>
              </a:ext>
              <a:ext uri="{C183D7F6-B498-43B3-948B-1728B52AA6E4}">
                <adec:decorative xmlns:adec="http://schemas.microsoft.com/office/drawing/2017/decorative" val="1"/>
              </a:ext>
            </a:extLst>
          </p:cNvPr>
          <p:cNvSpPr>
            <a:spLocks noGrp="1"/>
          </p:cNvSpPr>
          <p:nvPr>
            <p:ph type="pic" idx="13" hasCustomPrompt="1"/>
          </p:nvPr>
        </p:nvSpPr>
        <p:spPr>
          <a:xfrm>
            <a:off x="178858" y="3996390"/>
            <a:ext cx="11834341" cy="2681610"/>
          </a:xfrm>
          <a:custGeom>
            <a:avLst/>
            <a:gdLst>
              <a:gd name="connsiteX0" fmla="*/ 0 w 11834341"/>
              <a:gd name="connsiteY0" fmla="*/ 0 h 2987423"/>
              <a:gd name="connsiteX1" fmla="*/ 11834341 w 11834341"/>
              <a:gd name="connsiteY1" fmla="*/ 0 h 2987423"/>
              <a:gd name="connsiteX2" fmla="*/ 11834341 w 11834341"/>
              <a:gd name="connsiteY2" fmla="*/ 2987423 h 2987423"/>
              <a:gd name="connsiteX3" fmla="*/ 0 w 11834341"/>
              <a:gd name="connsiteY3" fmla="*/ 2987423 h 2987423"/>
              <a:gd name="connsiteX4" fmla="*/ 0 w 11834341"/>
              <a:gd name="connsiteY4" fmla="*/ 0 h 2987423"/>
              <a:gd name="connsiteX0" fmla="*/ 9467 w 11843808"/>
              <a:gd name="connsiteY0" fmla="*/ 0 h 2987423"/>
              <a:gd name="connsiteX1" fmla="*/ 11843808 w 11843808"/>
              <a:gd name="connsiteY1" fmla="*/ 0 h 2987423"/>
              <a:gd name="connsiteX2" fmla="*/ 11843808 w 11843808"/>
              <a:gd name="connsiteY2" fmla="*/ 2987423 h 2987423"/>
              <a:gd name="connsiteX3" fmla="*/ 9467 w 11843808"/>
              <a:gd name="connsiteY3" fmla="*/ 2987423 h 2987423"/>
              <a:gd name="connsiteX4" fmla="*/ 0 w 11843808"/>
              <a:gd name="connsiteY4" fmla="*/ 1159280 h 2987423"/>
              <a:gd name="connsiteX5" fmla="*/ 9467 w 11843808"/>
              <a:gd name="connsiteY5" fmla="*/ 0 h 2987423"/>
              <a:gd name="connsiteX0" fmla="*/ 9467 w 11843808"/>
              <a:gd name="connsiteY0" fmla="*/ 2008 h 2989431"/>
              <a:gd name="connsiteX1" fmla="*/ 5925312 w 11843808"/>
              <a:gd name="connsiteY1" fmla="*/ 0 h 2989431"/>
              <a:gd name="connsiteX2" fmla="*/ 11843808 w 11843808"/>
              <a:gd name="connsiteY2" fmla="*/ 2008 h 2989431"/>
              <a:gd name="connsiteX3" fmla="*/ 11843808 w 11843808"/>
              <a:gd name="connsiteY3" fmla="*/ 2989431 h 2989431"/>
              <a:gd name="connsiteX4" fmla="*/ 9467 w 11843808"/>
              <a:gd name="connsiteY4" fmla="*/ 2989431 h 2989431"/>
              <a:gd name="connsiteX5" fmla="*/ 0 w 11843808"/>
              <a:gd name="connsiteY5" fmla="*/ 1161288 h 2989431"/>
              <a:gd name="connsiteX6" fmla="*/ 9467 w 11843808"/>
              <a:gd name="connsiteY6" fmla="*/ 2008 h 2989431"/>
              <a:gd name="connsiteX0" fmla="*/ 650 w 11834991"/>
              <a:gd name="connsiteY0" fmla="*/ 2008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6" fmla="*/ 650 w 11834991"/>
              <a:gd name="connsiteY6" fmla="*/ 2008 h 2989431"/>
              <a:gd name="connsiteX0" fmla="*/ 3883 w 11834991"/>
              <a:gd name="connsiteY0" fmla="*/ 1164463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0" fmla="*/ 3883 w 11834991"/>
              <a:gd name="connsiteY0" fmla="*/ 1164463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0" fmla="*/ 3883 w 11834991"/>
              <a:gd name="connsiteY0" fmla="*/ 1164732 h 2989700"/>
              <a:gd name="connsiteX1" fmla="*/ 5916495 w 11834991"/>
              <a:gd name="connsiteY1" fmla="*/ 269 h 2989700"/>
              <a:gd name="connsiteX2" fmla="*/ 11834991 w 11834991"/>
              <a:gd name="connsiteY2" fmla="*/ 2277 h 2989700"/>
              <a:gd name="connsiteX3" fmla="*/ 11834991 w 11834991"/>
              <a:gd name="connsiteY3" fmla="*/ 2989700 h 2989700"/>
              <a:gd name="connsiteX4" fmla="*/ 650 w 11834991"/>
              <a:gd name="connsiteY4" fmla="*/ 2989700 h 2989700"/>
              <a:gd name="connsiteX5" fmla="*/ 3883 w 11834991"/>
              <a:gd name="connsiteY5" fmla="*/ 1164732 h 2989700"/>
              <a:gd name="connsiteX0" fmla="*/ 3883 w 11834991"/>
              <a:gd name="connsiteY0" fmla="*/ 1164463 h 2989431"/>
              <a:gd name="connsiteX1" fmla="*/ 1805336 w 11834991"/>
              <a:gd name="connsiteY1" fmla="*/ 525357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6530 h 2991498"/>
              <a:gd name="connsiteX1" fmla="*/ 1758770 w 11834991"/>
              <a:gd name="connsiteY1" fmla="*/ 453341 h 2991498"/>
              <a:gd name="connsiteX2" fmla="*/ 5916495 w 11834991"/>
              <a:gd name="connsiteY2" fmla="*/ 2067 h 2991498"/>
              <a:gd name="connsiteX3" fmla="*/ 11834991 w 11834991"/>
              <a:gd name="connsiteY3" fmla="*/ 4075 h 2991498"/>
              <a:gd name="connsiteX4" fmla="*/ 11834991 w 11834991"/>
              <a:gd name="connsiteY4" fmla="*/ 2991498 h 2991498"/>
              <a:gd name="connsiteX5" fmla="*/ 650 w 11834991"/>
              <a:gd name="connsiteY5" fmla="*/ 2991498 h 2991498"/>
              <a:gd name="connsiteX6" fmla="*/ 3883 w 11834991"/>
              <a:gd name="connsiteY6" fmla="*/ 1166530 h 2991498"/>
              <a:gd name="connsiteX0" fmla="*/ 3883 w 11834991"/>
              <a:gd name="connsiteY0" fmla="*/ 1164834 h 2989802"/>
              <a:gd name="connsiteX1" fmla="*/ 1758770 w 11834991"/>
              <a:gd name="connsiteY1" fmla="*/ 451645 h 2989802"/>
              <a:gd name="connsiteX2" fmla="*/ 5916495 w 11834991"/>
              <a:gd name="connsiteY2" fmla="*/ 371 h 2989802"/>
              <a:gd name="connsiteX3" fmla="*/ 11834991 w 11834991"/>
              <a:gd name="connsiteY3" fmla="*/ 2379 h 2989802"/>
              <a:gd name="connsiteX4" fmla="*/ 11834991 w 11834991"/>
              <a:gd name="connsiteY4" fmla="*/ 2989802 h 2989802"/>
              <a:gd name="connsiteX5" fmla="*/ 650 w 11834991"/>
              <a:gd name="connsiteY5" fmla="*/ 2989802 h 2989802"/>
              <a:gd name="connsiteX6" fmla="*/ 3883 w 11834991"/>
              <a:gd name="connsiteY6" fmla="*/ 1164834 h 2989802"/>
              <a:gd name="connsiteX0" fmla="*/ 3883 w 11834991"/>
              <a:gd name="connsiteY0" fmla="*/ 1164834 h 2989802"/>
              <a:gd name="connsiteX1" fmla="*/ 1758770 w 11834991"/>
              <a:gd name="connsiteY1" fmla="*/ 451645 h 2989802"/>
              <a:gd name="connsiteX2" fmla="*/ 5916495 w 11834991"/>
              <a:gd name="connsiteY2" fmla="*/ 371 h 2989802"/>
              <a:gd name="connsiteX3" fmla="*/ 11834991 w 11834991"/>
              <a:gd name="connsiteY3" fmla="*/ 2379 h 2989802"/>
              <a:gd name="connsiteX4" fmla="*/ 11834991 w 11834991"/>
              <a:gd name="connsiteY4" fmla="*/ 2989802 h 2989802"/>
              <a:gd name="connsiteX5" fmla="*/ 650 w 11834991"/>
              <a:gd name="connsiteY5" fmla="*/ 2989802 h 2989802"/>
              <a:gd name="connsiteX6" fmla="*/ 3883 w 11834991"/>
              <a:gd name="connsiteY6" fmla="*/ 1164834 h 2989802"/>
              <a:gd name="connsiteX0" fmla="*/ 3883 w 11834991"/>
              <a:gd name="connsiteY0" fmla="*/ 1164775 h 2989743"/>
              <a:gd name="connsiteX1" fmla="*/ 1758770 w 11834991"/>
              <a:gd name="connsiteY1" fmla="*/ 451586 h 2989743"/>
              <a:gd name="connsiteX2" fmla="*/ 5916495 w 11834991"/>
              <a:gd name="connsiteY2" fmla="*/ 312 h 2989743"/>
              <a:gd name="connsiteX3" fmla="*/ 11834991 w 11834991"/>
              <a:gd name="connsiteY3" fmla="*/ 2320 h 2989743"/>
              <a:gd name="connsiteX4" fmla="*/ 11834991 w 11834991"/>
              <a:gd name="connsiteY4" fmla="*/ 2989743 h 2989743"/>
              <a:gd name="connsiteX5" fmla="*/ 650 w 11834991"/>
              <a:gd name="connsiteY5" fmla="*/ 2989743 h 2989743"/>
              <a:gd name="connsiteX6" fmla="*/ 3883 w 11834991"/>
              <a:gd name="connsiteY6" fmla="*/ 1164775 h 2989743"/>
              <a:gd name="connsiteX0" fmla="*/ 3883 w 11834991"/>
              <a:gd name="connsiteY0" fmla="*/ 1164880 h 2989848"/>
              <a:gd name="connsiteX1" fmla="*/ 1932336 w 11834991"/>
              <a:gd name="connsiteY1" fmla="*/ 411474 h 2989848"/>
              <a:gd name="connsiteX2" fmla="*/ 5916495 w 11834991"/>
              <a:gd name="connsiteY2" fmla="*/ 417 h 2989848"/>
              <a:gd name="connsiteX3" fmla="*/ 11834991 w 11834991"/>
              <a:gd name="connsiteY3" fmla="*/ 2425 h 2989848"/>
              <a:gd name="connsiteX4" fmla="*/ 11834991 w 11834991"/>
              <a:gd name="connsiteY4" fmla="*/ 2989848 h 2989848"/>
              <a:gd name="connsiteX5" fmla="*/ 650 w 11834991"/>
              <a:gd name="connsiteY5" fmla="*/ 2989848 h 2989848"/>
              <a:gd name="connsiteX6" fmla="*/ 3883 w 11834991"/>
              <a:gd name="connsiteY6" fmla="*/ 1164880 h 2989848"/>
              <a:gd name="connsiteX0" fmla="*/ 3883 w 11834991"/>
              <a:gd name="connsiteY0" fmla="*/ 1164867 h 2989835"/>
              <a:gd name="connsiteX1" fmla="*/ 1932336 w 11834991"/>
              <a:gd name="connsiteY1" fmla="*/ 411461 h 2989835"/>
              <a:gd name="connsiteX2" fmla="*/ 5916495 w 11834991"/>
              <a:gd name="connsiteY2" fmla="*/ 404 h 2989835"/>
              <a:gd name="connsiteX3" fmla="*/ 11834991 w 11834991"/>
              <a:gd name="connsiteY3" fmla="*/ 2412 h 2989835"/>
              <a:gd name="connsiteX4" fmla="*/ 11834991 w 11834991"/>
              <a:gd name="connsiteY4" fmla="*/ 2989835 h 2989835"/>
              <a:gd name="connsiteX5" fmla="*/ 650 w 11834991"/>
              <a:gd name="connsiteY5" fmla="*/ 2989835 h 2989835"/>
              <a:gd name="connsiteX6" fmla="*/ 3883 w 11834991"/>
              <a:gd name="connsiteY6" fmla="*/ 1164867 h 2989835"/>
              <a:gd name="connsiteX0" fmla="*/ 3883 w 11834991"/>
              <a:gd name="connsiteY0" fmla="*/ 1164888 h 2989856"/>
              <a:gd name="connsiteX1" fmla="*/ 1921753 w 11834991"/>
              <a:gd name="connsiteY1" fmla="*/ 405132 h 2989856"/>
              <a:gd name="connsiteX2" fmla="*/ 5916495 w 11834991"/>
              <a:gd name="connsiteY2" fmla="*/ 425 h 2989856"/>
              <a:gd name="connsiteX3" fmla="*/ 11834991 w 11834991"/>
              <a:gd name="connsiteY3" fmla="*/ 2433 h 2989856"/>
              <a:gd name="connsiteX4" fmla="*/ 11834991 w 11834991"/>
              <a:gd name="connsiteY4" fmla="*/ 2989856 h 2989856"/>
              <a:gd name="connsiteX5" fmla="*/ 650 w 11834991"/>
              <a:gd name="connsiteY5" fmla="*/ 2989856 h 2989856"/>
              <a:gd name="connsiteX6" fmla="*/ 3883 w 11834991"/>
              <a:gd name="connsiteY6" fmla="*/ 1164888 h 2989856"/>
              <a:gd name="connsiteX0" fmla="*/ 43 w 11835384"/>
              <a:gd name="connsiteY0" fmla="*/ 893516 h 2989610"/>
              <a:gd name="connsiteX1" fmla="*/ 1922146 w 11835384"/>
              <a:gd name="connsiteY1" fmla="*/ 404886 h 2989610"/>
              <a:gd name="connsiteX2" fmla="*/ 5916888 w 11835384"/>
              <a:gd name="connsiteY2" fmla="*/ 179 h 2989610"/>
              <a:gd name="connsiteX3" fmla="*/ 11835384 w 11835384"/>
              <a:gd name="connsiteY3" fmla="*/ 2187 h 2989610"/>
              <a:gd name="connsiteX4" fmla="*/ 11835384 w 11835384"/>
              <a:gd name="connsiteY4" fmla="*/ 2989610 h 2989610"/>
              <a:gd name="connsiteX5" fmla="*/ 1043 w 11835384"/>
              <a:gd name="connsiteY5" fmla="*/ 2989610 h 2989610"/>
              <a:gd name="connsiteX6" fmla="*/ 43 w 11835384"/>
              <a:gd name="connsiteY6" fmla="*/ 893516 h 2989610"/>
              <a:gd name="connsiteX0" fmla="*/ 0 w 11835341"/>
              <a:gd name="connsiteY0" fmla="*/ 893516 h 2989610"/>
              <a:gd name="connsiteX1" fmla="*/ 1922103 w 11835341"/>
              <a:gd name="connsiteY1" fmla="*/ 404886 h 2989610"/>
              <a:gd name="connsiteX2" fmla="*/ 5916845 w 11835341"/>
              <a:gd name="connsiteY2" fmla="*/ 179 h 2989610"/>
              <a:gd name="connsiteX3" fmla="*/ 11835341 w 11835341"/>
              <a:gd name="connsiteY3" fmla="*/ 2187 h 2989610"/>
              <a:gd name="connsiteX4" fmla="*/ 11835341 w 11835341"/>
              <a:gd name="connsiteY4" fmla="*/ 2989610 h 2989610"/>
              <a:gd name="connsiteX5" fmla="*/ 1000 w 11835341"/>
              <a:gd name="connsiteY5" fmla="*/ 2989610 h 2989610"/>
              <a:gd name="connsiteX6" fmla="*/ 0 w 11835341"/>
              <a:gd name="connsiteY6" fmla="*/ 893516 h 2989610"/>
              <a:gd name="connsiteX0" fmla="*/ 0 w 11835341"/>
              <a:gd name="connsiteY0" fmla="*/ 893720 h 2989814"/>
              <a:gd name="connsiteX1" fmla="*/ 2025820 w 11835341"/>
              <a:gd name="connsiteY1" fmla="*/ 260013 h 2989814"/>
              <a:gd name="connsiteX2" fmla="*/ 5916845 w 11835341"/>
              <a:gd name="connsiteY2" fmla="*/ 383 h 2989814"/>
              <a:gd name="connsiteX3" fmla="*/ 11835341 w 11835341"/>
              <a:gd name="connsiteY3" fmla="*/ 2391 h 2989814"/>
              <a:gd name="connsiteX4" fmla="*/ 11835341 w 11835341"/>
              <a:gd name="connsiteY4" fmla="*/ 2989814 h 2989814"/>
              <a:gd name="connsiteX5" fmla="*/ 1000 w 11835341"/>
              <a:gd name="connsiteY5" fmla="*/ 2989814 h 2989814"/>
              <a:gd name="connsiteX6" fmla="*/ 0 w 11835341"/>
              <a:gd name="connsiteY6" fmla="*/ 893720 h 2989814"/>
              <a:gd name="connsiteX0" fmla="*/ 0 w 11835341"/>
              <a:gd name="connsiteY0" fmla="*/ 897278 h 2993372"/>
              <a:gd name="connsiteX1" fmla="*/ 2025820 w 11835341"/>
              <a:gd name="connsiteY1" fmla="*/ 263571 h 2993372"/>
              <a:gd name="connsiteX2" fmla="*/ 5916845 w 11835341"/>
              <a:gd name="connsiteY2" fmla="*/ 3941 h 2993372"/>
              <a:gd name="connsiteX3" fmla="*/ 11835341 w 11835341"/>
              <a:gd name="connsiteY3" fmla="*/ 5949 h 2993372"/>
              <a:gd name="connsiteX4" fmla="*/ 11835341 w 11835341"/>
              <a:gd name="connsiteY4" fmla="*/ 2993372 h 2993372"/>
              <a:gd name="connsiteX5" fmla="*/ 1000 w 11835341"/>
              <a:gd name="connsiteY5" fmla="*/ 2993372 h 2993372"/>
              <a:gd name="connsiteX6" fmla="*/ 0 w 11835341"/>
              <a:gd name="connsiteY6" fmla="*/ 897278 h 2993372"/>
              <a:gd name="connsiteX0" fmla="*/ 0 w 11835341"/>
              <a:gd name="connsiteY0" fmla="*/ 898261 h 2994355"/>
              <a:gd name="connsiteX1" fmla="*/ 2025820 w 11835341"/>
              <a:gd name="connsiteY1" fmla="*/ 264554 h 2994355"/>
              <a:gd name="connsiteX2" fmla="*/ 5916845 w 11835341"/>
              <a:gd name="connsiteY2" fmla="*/ 4924 h 2994355"/>
              <a:gd name="connsiteX3" fmla="*/ 11835341 w 11835341"/>
              <a:gd name="connsiteY3" fmla="*/ 6932 h 2994355"/>
              <a:gd name="connsiteX4" fmla="*/ 11835341 w 11835341"/>
              <a:gd name="connsiteY4" fmla="*/ 2994355 h 2994355"/>
              <a:gd name="connsiteX5" fmla="*/ 1000 w 11835341"/>
              <a:gd name="connsiteY5" fmla="*/ 2994355 h 2994355"/>
              <a:gd name="connsiteX6" fmla="*/ 0 w 11835341"/>
              <a:gd name="connsiteY6" fmla="*/ 898261 h 299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5341" h="2994355">
                <a:moveTo>
                  <a:pt x="0" y="898261"/>
                </a:moveTo>
                <a:cubicBezTo>
                  <a:pt x="436248" y="646332"/>
                  <a:pt x="1024862" y="449117"/>
                  <a:pt x="2025820" y="264554"/>
                </a:cubicBezTo>
                <a:cubicBezTo>
                  <a:pt x="3026778" y="79991"/>
                  <a:pt x="3851536" y="-24505"/>
                  <a:pt x="5916845" y="4924"/>
                </a:cubicBezTo>
                <a:lnTo>
                  <a:pt x="11835341" y="6932"/>
                </a:lnTo>
                <a:lnTo>
                  <a:pt x="11835341" y="2994355"/>
                </a:lnTo>
                <a:lnTo>
                  <a:pt x="1000" y="2994355"/>
                </a:lnTo>
                <a:cubicBezTo>
                  <a:pt x="667" y="2295657"/>
                  <a:pt x="333" y="1596959"/>
                  <a:pt x="0" y="898261"/>
                </a:cubicBezTo>
                <a:close/>
              </a:path>
            </a:pathLst>
          </a:custGeom>
          <a:solidFill>
            <a:schemeClr val="bg1">
              <a:lumMod val="95000"/>
            </a:schemeClr>
          </a:solidFill>
          <a:ln w="1270">
            <a:noFill/>
          </a:ln>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 tai valitsemalla </a:t>
            </a:r>
            <a:r>
              <a:rPr lang="fi-FI" err="1"/>
              <a:t>Kameleonin</a:t>
            </a:r>
            <a:r>
              <a:rPr lang="fi-FI"/>
              <a:t> Kuvagalleriasta</a:t>
            </a:r>
            <a:br>
              <a:rPr lang="fi-FI"/>
            </a:br>
            <a:br>
              <a:rPr lang="fi-FI"/>
            </a:br>
            <a:r>
              <a:rPr lang="fi-FI"/>
              <a:t>Voit vaihtaa kuvan Kuvagalleriasta tai poistamalla kuvan ja lisäämällä uuden kuvan napsauttamalla kuvaketta</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184148"/>
            <a:ext cx="8193024" cy="1800000"/>
          </a:xfrm>
        </p:spPr>
        <p:txBody>
          <a:bodyPr anchor="ctr" anchorCtr="0"/>
          <a:lstStyle>
            <a:lvl1pPr algn="r">
              <a:lnSpc>
                <a:spcPct val="95000"/>
              </a:lnSpc>
              <a:defRPr sz="3600">
                <a:solidFill>
                  <a:schemeClr val="bg1"/>
                </a:solidFill>
              </a:defRPr>
            </a:lvl1pPr>
          </a:lstStyle>
          <a:p>
            <a:r>
              <a:rPr lang="fi-FI"/>
              <a:t>Otsikko, Esityksen aloitussivu </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3012948" y="3325673"/>
            <a:ext cx="6950798" cy="642034"/>
          </a:xfrm>
        </p:spPr>
        <p:txBody>
          <a:bodyPr anchor="t" anchorCtr="0"/>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7" name="Päivämäärän paikkamerkki 3">
            <a:extLst>
              <a:ext uri="{FF2B5EF4-FFF2-40B4-BE49-F238E27FC236}">
                <a16:creationId xmlns:a16="http://schemas.microsoft.com/office/drawing/2014/main" id="{885340FB-A085-44AC-B06C-1418A7E1FA80}"/>
              </a:ext>
            </a:extLst>
          </p:cNvPr>
          <p:cNvSpPr>
            <a:spLocks noGrp="1"/>
          </p:cNvSpPr>
          <p:nvPr>
            <p:ph type="dt" sz="half" idx="10"/>
          </p:nvPr>
        </p:nvSpPr>
        <p:spPr>
          <a:xfrm>
            <a:off x="9963972" y="3326656"/>
            <a:ext cx="1242000" cy="642035"/>
          </a:xfrm>
        </p:spPr>
        <p:txBody>
          <a:bodyPr vert="horz" lIns="0" tIns="0" rIns="0" bIns="0" rtlCol="0" anchor="t" anchorCtr="0">
            <a:noAutofit/>
          </a:bodyPr>
          <a:lstStyle>
            <a:lvl1pPr>
              <a:defRPr lang="fi-FI" sz="1600" smtClean="0">
                <a:solidFill>
                  <a:schemeClr val="bg1"/>
                </a:solidFill>
              </a:defRPr>
            </a:lvl1pPr>
          </a:lstStyle>
          <a:p>
            <a:pPr algn="r">
              <a:lnSpc>
                <a:spcPct val="110000"/>
              </a:lnSpc>
              <a:buClr>
                <a:schemeClr val="tx2"/>
              </a:buClr>
            </a:pPr>
            <a:r>
              <a:rPr lang="fi-FI"/>
              <a:t>8.4.2021</a:t>
            </a:r>
            <a:endParaRPr lang="fi-FI" sz="1600">
              <a:solidFill>
                <a:schemeClr val="bg1"/>
              </a:solidFill>
            </a:endParaRPr>
          </a:p>
        </p:txBody>
      </p:sp>
      <p:sp>
        <p:nvSpPr>
          <p:cNvPr id="9" name="Alatunnisteen paikkamerkki 4">
            <a:extLst>
              <a:ext uri="{FF2B5EF4-FFF2-40B4-BE49-F238E27FC236}">
                <a16:creationId xmlns:a16="http://schemas.microsoft.com/office/drawing/2014/main" id="{F912D628-CD7A-4946-A2B4-D103992E9F21}"/>
              </a:ext>
            </a:extLst>
          </p:cNvPr>
          <p:cNvSpPr>
            <a:spLocks noGrp="1"/>
          </p:cNvSpPr>
          <p:nvPr>
            <p:ph type="ftr" sz="quarter" idx="11"/>
          </p:nvPr>
        </p:nvSpPr>
        <p:spPr>
          <a:xfrm>
            <a:off x="7091172" y="3052610"/>
            <a:ext cx="4114800" cy="204601"/>
          </a:xfrm>
        </p:spPr>
        <p:txBody>
          <a:bodyPr vert="horz" lIns="0" tIns="0" rIns="0" bIns="0" rtlCol="0" anchor="t" anchorCtr="0">
            <a:noAutofit/>
          </a:bodyPr>
          <a:lstStyle>
            <a:lvl1pPr algn="r">
              <a:defRPr lang="fi-FI" sz="1600" dirty="0" smtClean="0">
                <a:solidFill>
                  <a:schemeClr val="bg1"/>
                </a:solidFill>
              </a:defRPr>
            </a:lvl1pPr>
          </a:lstStyle>
          <a:p>
            <a:pPr>
              <a:lnSpc>
                <a:spcPct val="110000"/>
              </a:lnSpc>
              <a:buClr>
                <a:schemeClr val="tx2"/>
              </a:buClr>
            </a:pPr>
            <a:r>
              <a:rPr lang="fi-FI"/>
              <a:t>Katriina Virtanen</a:t>
            </a:r>
            <a:endParaRPr lang="fi-FI" sz="1600">
              <a:solidFill>
                <a:schemeClr val="bg1"/>
              </a:solidFill>
            </a:endParaRPr>
          </a:p>
        </p:txBody>
      </p:sp>
    </p:spTree>
    <p:extLst>
      <p:ext uri="{BB962C8B-B14F-4D97-AF65-F5344CB8AC3E}">
        <p14:creationId xmlns:p14="http://schemas.microsoft.com/office/powerpoint/2010/main" val="19495764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matchingName="Otsikkodia 4" preserve="1" userDrawn="1">
  <p:cSld name="Otsikkodia 4">
    <p:spTree>
      <p:nvGrpSpPr>
        <p:cNvPr id="1" name=""/>
        <p:cNvGrpSpPr/>
        <p:nvPr/>
      </p:nvGrpSpPr>
      <p:grpSpPr>
        <a:xfrm>
          <a:off x="0" y="0"/>
          <a:ext cx="0" cy="0"/>
          <a:chOff x="0" y="0"/>
          <a:chExt cx="0" cy="0"/>
        </a:xfrm>
      </p:grpSpPr>
      <p:sp>
        <p:nvSpPr>
          <p:cNvPr id="9" name="Freeform 18">
            <a:extLst>
              <a:ext uri="{FF2B5EF4-FFF2-40B4-BE49-F238E27FC236}">
                <a16:creationId xmlns:a16="http://schemas.microsoft.com/office/drawing/2014/main" id="{9D79146F-FB5D-482D-BEE2-42A25810FC4B}"/>
              </a:ext>
              <a:ext uri="{C183D7F6-B498-43B3-948B-1728B52AA6E4}">
                <adec:decorative xmlns:adec="http://schemas.microsoft.com/office/drawing/2017/decorative" val="1"/>
              </a:ext>
            </a:extLst>
          </p:cNvPr>
          <p:cNvSpPr>
            <a:spLocks/>
          </p:cNvSpPr>
          <p:nvPr userDrawn="1"/>
        </p:nvSpPr>
        <p:spPr bwMode="auto">
          <a:xfrm>
            <a:off x="178632" y="2661957"/>
            <a:ext cx="11834341" cy="3985046"/>
          </a:xfrm>
          <a:custGeom>
            <a:avLst/>
            <a:gdLst>
              <a:gd name="T0" fmla="*/ 32870 w 32870"/>
              <a:gd name="T1" fmla="*/ 15500 h 15500"/>
              <a:gd name="T2" fmla="*/ 32870 w 32870"/>
              <a:gd name="T3" fmla="*/ 0 h 15500"/>
              <a:gd name="T4" fmla="*/ 32870 w 32870"/>
              <a:gd name="T5" fmla="*/ 0 h 15500"/>
              <a:gd name="T6" fmla="*/ 32870 w 32870"/>
              <a:gd name="T7" fmla="*/ 4650 h 15500"/>
              <a:gd name="T8" fmla="*/ 19067 w 32870"/>
              <a:gd name="T9" fmla="*/ 4661 h 15500"/>
              <a:gd name="T10" fmla="*/ 0 w 32870"/>
              <a:gd name="T11" fmla="*/ 11678 h 15500"/>
              <a:gd name="T12" fmla="*/ 0 w 32870"/>
              <a:gd name="T13" fmla="*/ 15500 h 15500"/>
              <a:gd name="T14" fmla="*/ 32870 w 32870"/>
              <a:gd name="T15" fmla="*/ 15500 h 15500"/>
              <a:gd name="connsiteX0" fmla="*/ 32870 w 32870"/>
              <a:gd name="connsiteY0" fmla="*/ 15500 h 15500"/>
              <a:gd name="connsiteX1" fmla="*/ 32870 w 32870"/>
              <a:gd name="connsiteY1" fmla="*/ 0 h 15500"/>
              <a:gd name="connsiteX2" fmla="*/ 32870 w 32870"/>
              <a:gd name="connsiteY2" fmla="*/ 4650 h 15500"/>
              <a:gd name="connsiteX3" fmla="*/ 19067 w 32870"/>
              <a:gd name="connsiteY3" fmla="*/ 4661 h 15500"/>
              <a:gd name="connsiteX4" fmla="*/ 0 w 32870"/>
              <a:gd name="connsiteY4" fmla="*/ 11678 h 15500"/>
              <a:gd name="connsiteX5" fmla="*/ 0 w 32870"/>
              <a:gd name="connsiteY5" fmla="*/ 15500 h 15500"/>
              <a:gd name="connsiteX6" fmla="*/ 32870 w 32870"/>
              <a:gd name="connsiteY6" fmla="*/ 15500 h 15500"/>
              <a:gd name="connsiteX0" fmla="*/ 32870 w 32870"/>
              <a:gd name="connsiteY0" fmla="*/ 10850 h 10850"/>
              <a:gd name="connsiteX1" fmla="*/ 32870 w 32870"/>
              <a:gd name="connsiteY1" fmla="*/ 0 h 10850"/>
              <a:gd name="connsiteX2" fmla="*/ 19067 w 32870"/>
              <a:gd name="connsiteY2" fmla="*/ 11 h 10850"/>
              <a:gd name="connsiteX3" fmla="*/ 0 w 32870"/>
              <a:gd name="connsiteY3" fmla="*/ 7028 h 10850"/>
              <a:gd name="connsiteX4" fmla="*/ 0 w 32870"/>
              <a:gd name="connsiteY4" fmla="*/ 10850 h 10850"/>
              <a:gd name="connsiteX5" fmla="*/ 32870 w 32870"/>
              <a:gd name="connsiteY5" fmla="*/ 10850 h 1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70" h="10850">
                <a:moveTo>
                  <a:pt x="32870" y="10850"/>
                </a:moveTo>
                <a:lnTo>
                  <a:pt x="32870" y="0"/>
                </a:lnTo>
                <a:lnTo>
                  <a:pt x="19067" y="11"/>
                </a:lnTo>
                <a:cubicBezTo>
                  <a:pt x="13563" y="3"/>
                  <a:pt x="2671" y="800"/>
                  <a:pt x="0" y="7028"/>
                </a:cubicBezTo>
                <a:lnTo>
                  <a:pt x="0" y="10850"/>
                </a:lnTo>
                <a:lnTo>
                  <a:pt x="32870" y="1085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19">
            <a:extLst>
              <a:ext uri="{FF2B5EF4-FFF2-40B4-BE49-F238E27FC236}">
                <a16:creationId xmlns:a16="http://schemas.microsoft.com/office/drawing/2014/main" id="{B5B976A8-CE61-4DC9-871A-17A9AC0F84D0}"/>
              </a:ext>
              <a:ext uri="{C183D7F6-B498-43B3-948B-1728B52AA6E4}">
                <adec:decorative xmlns:adec="http://schemas.microsoft.com/office/drawing/2017/decorative" val="1"/>
              </a:ext>
            </a:extLst>
          </p:cNvPr>
          <p:cNvSpPr>
            <a:spLocks/>
          </p:cNvSpPr>
          <p:nvPr userDrawn="1"/>
        </p:nvSpPr>
        <p:spPr bwMode="auto">
          <a:xfrm>
            <a:off x="178632" y="1098364"/>
            <a:ext cx="11834341" cy="4209096"/>
          </a:xfrm>
          <a:custGeom>
            <a:avLst/>
            <a:gdLst>
              <a:gd name="T0" fmla="*/ 0 w 32870"/>
              <a:gd name="T1" fmla="*/ 4740 h 11678"/>
              <a:gd name="T2" fmla="*/ 0 w 32870"/>
              <a:gd name="T3" fmla="*/ 11678 h 11678"/>
              <a:gd name="T4" fmla="*/ 19067 w 32870"/>
              <a:gd name="T5" fmla="*/ 4661 h 11678"/>
              <a:gd name="T6" fmla="*/ 32870 w 32870"/>
              <a:gd name="T7" fmla="*/ 4650 h 11678"/>
              <a:gd name="T8" fmla="*/ 32870 w 32870"/>
              <a:gd name="T9" fmla="*/ 0 h 11678"/>
              <a:gd name="T10" fmla="*/ 18389 w 32870"/>
              <a:gd name="T11" fmla="*/ 20 h 11678"/>
              <a:gd name="T12" fmla="*/ 0 w 32870"/>
              <a:gd name="T13" fmla="*/ 4740 h 11678"/>
            </a:gdLst>
            <a:ahLst/>
            <a:cxnLst>
              <a:cxn ang="0">
                <a:pos x="T0" y="T1"/>
              </a:cxn>
              <a:cxn ang="0">
                <a:pos x="T2" y="T3"/>
              </a:cxn>
              <a:cxn ang="0">
                <a:pos x="T4" y="T5"/>
              </a:cxn>
              <a:cxn ang="0">
                <a:pos x="T6" y="T7"/>
              </a:cxn>
              <a:cxn ang="0">
                <a:pos x="T8" y="T9"/>
              </a:cxn>
              <a:cxn ang="0">
                <a:pos x="T10" y="T11"/>
              </a:cxn>
              <a:cxn ang="0">
                <a:pos x="T12" y="T13"/>
              </a:cxn>
            </a:cxnLst>
            <a:rect l="0" t="0" r="r" b="b"/>
            <a:pathLst>
              <a:path w="32870" h="11678">
                <a:moveTo>
                  <a:pt x="0" y="4740"/>
                </a:moveTo>
                <a:lnTo>
                  <a:pt x="0" y="11678"/>
                </a:lnTo>
                <a:cubicBezTo>
                  <a:pt x="2671" y="5450"/>
                  <a:pt x="13563" y="4653"/>
                  <a:pt x="19067" y="4661"/>
                </a:cubicBezTo>
                <a:cubicBezTo>
                  <a:pt x="20406" y="4663"/>
                  <a:pt x="28166" y="4655"/>
                  <a:pt x="32870" y="4650"/>
                </a:cubicBezTo>
                <a:lnTo>
                  <a:pt x="32870" y="0"/>
                </a:lnTo>
                <a:cubicBezTo>
                  <a:pt x="28197" y="2"/>
                  <a:pt x="20433" y="7"/>
                  <a:pt x="18389" y="20"/>
                </a:cubicBezTo>
                <a:cubicBezTo>
                  <a:pt x="8797" y="82"/>
                  <a:pt x="3102" y="1939"/>
                  <a:pt x="0" y="4740"/>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userDrawn="1">
            <p:ph type="ctrTitle" hasCustomPrompt="1"/>
          </p:nvPr>
        </p:nvSpPr>
        <p:spPr>
          <a:xfrm>
            <a:off x="3012948" y="3387374"/>
            <a:ext cx="8193024" cy="1800000"/>
          </a:xfrm>
        </p:spPr>
        <p:txBody>
          <a:bodyPr anchor="ctr" anchorCtr="0"/>
          <a:lstStyle>
            <a:lvl1pPr algn="r">
              <a:lnSpc>
                <a:spcPct val="95000"/>
              </a:lnSpc>
              <a:defRPr sz="3600">
                <a:solidFill>
                  <a:schemeClr val="bg1"/>
                </a:solidFill>
              </a:defRPr>
            </a:lvl1pPr>
          </a:lstStyle>
          <a:p>
            <a:r>
              <a:rPr lang="fi-FI"/>
              <a:t>Otsikko, Esityksen aloitussivu</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userDrawn="1">
            <p:ph type="subTitle" idx="1"/>
          </p:nvPr>
        </p:nvSpPr>
        <p:spPr>
          <a:xfrm>
            <a:off x="3012949" y="5597458"/>
            <a:ext cx="6969312" cy="642035"/>
          </a:xfrm>
        </p:spPr>
        <p:txBody>
          <a:bodyPr/>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
        <p:nvSpPr>
          <p:cNvPr id="7" name="Päivämäärän paikkamerkki 3">
            <a:extLst>
              <a:ext uri="{FF2B5EF4-FFF2-40B4-BE49-F238E27FC236}">
                <a16:creationId xmlns:a16="http://schemas.microsoft.com/office/drawing/2014/main" id="{1985E3F4-62CC-4CEC-8965-E8A66FBC781F}"/>
              </a:ext>
            </a:extLst>
          </p:cNvPr>
          <p:cNvSpPr>
            <a:spLocks noGrp="1"/>
          </p:cNvSpPr>
          <p:nvPr>
            <p:ph type="dt" sz="half" idx="10"/>
          </p:nvPr>
        </p:nvSpPr>
        <p:spPr>
          <a:xfrm>
            <a:off x="9982260" y="5597458"/>
            <a:ext cx="1242000" cy="642035"/>
          </a:xfrm>
        </p:spPr>
        <p:txBody>
          <a:bodyPr vert="horz" lIns="0" tIns="0" rIns="0" bIns="0" rtlCol="0" anchor="t" anchorCtr="0">
            <a:noAutofit/>
          </a:bodyPr>
          <a:lstStyle>
            <a:lvl1pPr>
              <a:defRPr lang="fi-FI" sz="1600" smtClean="0">
                <a:solidFill>
                  <a:schemeClr val="bg1"/>
                </a:solidFill>
              </a:defRPr>
            </a:lvl1pPr>
          </a:lstStyle>
          <a:p>
            <a:pPr algn="r">
              <a:lnSpc>
                <a:spcPct val="110000"/>
              </a:lnSpc>
              <a:buClr>
                <a:schemeClr val="tx2"/>
              </a:buClr>
            </a:pPr>
            <a:r>
              <a:rPr lang="fi-FI"/>
              <a:t>8.4.2021</a:t>
            </a:r>
            <a:endParaRPr lang="fi-FI" sz="1600">
              <a:solidFill>
                <a:schemeClr val="bg1"/>
              </a:solidFill>
            </a:endParaRPr>
          </a:p>
        </p:txBody>
      </p:sp>
      <p:sp>
        <p:nvSpPr>
          <p:cNvPr id="8" name="Alatunnisteen paikkamerkki 4">
            <a:extLst>
              <a:ext uri="{FF2B5EF4-FFF2-40B4-BE49-F238E27FC236}">
                <a16:creationId xmlns:a16="http://schemas.microsoft.com/office/drawing/2014/main" id="{253E613E-3102-404E-9128-95F7165B5716}"/>
              </a:ext>
            </a:extLst>
          </p:cNvPr>
          <p:cNvSpPr>
            <a:spLocks noGrp="1"/>
          </p:cNvSpPr>
          <p:nvPr>
            <p:ph type="ftr" sz="quarter" idx="11"/>
          </p:nvPr>
        </p:nvSpPr>
        <p:spPr>
          <a:xfrm>
            <a:off x="7109460" y="5307460"/>
            <a:ext cx="4114800" cy="241091"/>
          </a:xfrm>
        </p:spPr>
        <p:txBody>
          <a:bodyPr vert="horz" lIns="0" tIns="0" rIns="0" bIns="0" rtlCol="0" anchor="t" anchorCtr="0">
            <a:noAutofit/>
          </a:bodyPr>
          <a:lstStyle>
            <a:lvl1pPr algn="r">
              <a:defRPr lang="fi-FI" sz="1600" dirty="0" smtClean="0">
                <a:solidFill>
                  <a:schemeClr val="bg1"/>
                </a:solidFill>
              </a:defRPr>
            </a:lvl1pPr>
          </a:lstStyle>
          <a:p>
            <a:pPr>
              <a:lnSpc>
                <a:spcPct val="110000"/>
              </a:lnSpc>
              <a:buClr>
                <a:schemeClr val="tx2"/>
              </a:buClr>
            </a:pPr>
            <a:r>
              <a:rPr lang="fi-FI"/>
              <a:t>Katriina Virtanen</a:t>
            </a:r>
            <a:endParaRPr lang="fi-FI" sz="1600">
              <a:solidFill>
                <a:schemeClr val="bg1"/>
              </a:solidFill>
            </a:endParaRPr>
          </a:p>
        </p:txBody>
      </p:sp>
    </p:spTree>
    <p:extLst>
      <p:ext uri="{BB962C8B-B14F-4D97-AF65-F5344CB8AC3E}">
        <p14:creationId xmlns:p14="http://schemas.microsoft.com/office/powerpoint/2010/main" val="18761236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matchingName="Otsikkodia 5" preserve="1" userDrawn="1">
  <p:cSld name="Otsikkodia 5">
    <p:spTree>
      <p:nvGrpSpPr>
        <p:cNvPr id="1" name=""/>
        <p:cNvGrpSpPr/>
        <p:nvPr/>
      </p:nvGrpSpPr>
      <p:grpSpPr>
        <a:xfrm>
          <a:off x="0" y="0"/>
          <a:ext cx="0" cy="0"/>
          <a:chOff x="0" y="0"/>
          <a:chExt cx="0" cy="0"/>
        </a:xfrm>
      </p:grpSpPr>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
        <p:nvSpPr>
          <p:cNvPr id="7" name="Freeform 24">
            <a:extLst>
              <a:ext uri="{FF2B5EF4-FFF2-40B4-BE49-F238E27FC236}">
                <a16:creationId xmlns:a16="http://schemas.microsoft.com/office/drawing/2014/main" id="{1A042BF1-EF78-493D-A6DE-B399BD8FC74E}"/>
              </a:ext>
              <a:ext uri="{C183D7F6-B498-43B3-948B-1728B52AA6E4}">
                <adec:decorative xmlns:adec="http://schemas.microsoft.com/office/drawing/2017/decorative" val="1"/>
              </a:ext>
            </a:extLst>
          </p:cNvPr>
          <p:cNvSpPr>
            <a:spLocks/>
          </p:cNvSpPr>
          <p:nvPr userDrawn="1"/>
        </p:nvSpPr>
        <p:spPr bwMode="auto">
          <a:xfrm>
            <a:off x="178632" y="180000"/>
            <a:ext cx="8284039" cy="6515254"/>
          </a:xfrm>
          <a:custGeom>
            <a:avLst/>
            <a:gdLst>
              <a:gd name="T0" fmla="*/ 23006 w 23006"/>
              <a:gd name="T1" fmla="*/ 0 h 18070"/>
              <a:gd name="T2" fmla="*/ 11591 w 23006"/>
              <a:gd name="T3" fmla="*/ 0 h 18070"/>
              <a:gd name="T4" fmla="*/ 0 w 23006"/>
              <a:gd name="T5" fmla="*/ 4209 h 18070"/>
              <a:gd name="T6" fmla="*/ 0 w 23006"/>
              <a:gd name="T7" fmla="*/ 18070 h 18070"/>
              <a:gd name="T8" fmla="*/ 18262 w 23006"/>
              <a:gd name="T9" fmla="*/ 18070 h 18070"/>
              <a:gd name="T10" fmla="*/ 18262 w 23006"/>
              <a:gd name="T11" fmla="*/ 17566 h 18070"/>
              <a:gd name="T12" fmla="*/ 23006 w 23006"/>
              <a:gd name="T13" fmla="*/ 0 h 18070"/>
              <a:gd name="connsiteX0" fmla="*/ 23006 w 23006"/>
              <a:gd name="connsiteY0" fmla="*/ 0 h 18070"/>
              <a:gd name="connsiteX1" fmla="*/ 11591 w 23006"/>
              <a:gd name="connsiteY1" fmla="*/ 0 h 18070"/>
              <a:gd name="connsiteX2" fmla="*/ 0 w 23006"/>
              <a:gd name="connsiteY2" fmla="*/ 4209 h 18070"/>
              <a:gd name="connsiteX3" fmla="*/ 0 w 23006"/>
              <a:gd name="connsiteY3" fmla="*/ 18070 h 18070"/>
              <a:gd name="connsiteX4" fmla="*/ 18262 w 23006"/>
              <a:gd name="connsiteY4" fmla="*/ 18070 h 18070"/>
              <a:gd name="connsiteX5" fmla="*/ 18295 w 23006"/>
              <a:gd name="connsiteY5" fmla="*/ 17555 h 18070"/>
              <a:gd name="connsiteX6" fmla="*/ 23006 w 23006"/>
              <a:gd name="connsiteY6" fmla="*/ 0 h 18070"/>
              <a:gd name="connsiteX0" fmla="*/ 23006 w 23120"/>
              <a:gd name="connsiteY0" fmla="*/ 0 h 18070"/>
              <a:gd name="connsiteX1" fmla="*/ 11591 w 23120"/>
              <a:gd name="connsiteY1" fmla="*/ 0 h 18070"/>
              <a:gd name="connsiteX2" fmla="*/ 0 w 23120"/>
              <a:gd name="connsiteY2" fmla="*/ 4209 h 18070"/>
              <a:gd name="connsiteX3" fmla="*/ 0 w 23120"/>
              <a:gd name="connsiteY3" fmla="*/ 18070 h 18070"/>
              <a:gd name="connsiteX4" fmla="*/ 18262 w 23120"/>
              <a:gd name="connsiteY4" fmla="*/ 18070 h 18070"/>
              <a:gd name="connsiteX5" fmla="*/ 23120 w 23120"/>
              <a:gd name="connsiteY5" fmla="*/ 7420 h 18070"/>
              <a:gd name="connsiteX6" fmla="*/ 23006 w 23120"/>
              <a:gd name="connsiteY6" fmla="*/ 0 h 18070"/>
              <a:gd name="connsiteX0" fmla="*/ 23006 w 23309"/>
              <a:gd name="connsiteY0" fmla="*/ 0 h 18070"/>
              <a:gd name="connsiteX1" fmla="*/ 11591 w 23309"/>
              <a:gd name="connsiteY1" fmla="*/ 0 h 18070"/>
              <a:gd name="connsiteX2" fmla="*/ 0 w 23309"/>
              <a:gd name="connsiteY2" fmla="*/ 4209 h 18070"/>
              <a:gd name="connsiteX3" fmla="*/ 0 w 23309"/>
              <a:gd name="connsiteY3" fmla="*/ 18070 h 18070"/>
              <a:gd name="connsiteX4" fmla="*/ 18262 w 23309"/>
              <a:gd name="connsiteY4" fmla="*/ 18070 h 18070"/>
              <a:gd name="connsiteX5" fmla="*/ 23006 w 23309"/>
              <a:gd name="connsiteY5" fmla="*/ 0 h 18070"/>
              <a:gd name="connsiteX0" fmla="*/ 23006 w 23146"/>
              <a:gd name="connsiteY0" fmla="*/ 0 h 18070"/>
              <a:gd name="connsiteX1" fmla="*/ 11591 w 23146"/>
              <a:gd name="connsiteY1" fmla="*/ 0 h 18070"/>
              <a:gd name="connsiteX2" fmla="*/ 0 w 23146"/>
              <a:gd name="connsiteY2" fmla="*/ 4209 h 18070"/>
              <a:gd name="connsiteX3" fmla="*/ 0 w 23146"/>
              <a:gd name="connsiteY3" fmla="*/ 18070 h 18070"/>
              <a:gd name="connsiteX4" fmla="*/ 18262 w 23146"/>
              <a:gd name="connsiteY4" fmla="*/ 18070 h 18070"/>
              <a:gd name="connsiteX5" fmla="*/ 23006 w 23146"/>
              <a:gd name="connsiteY5" fmla="*/ 0 h 18070"/>
              <a:gd name="connsiteX0" fmla="*/ 23006 w 23006"/>
              <a:gd name="connsiteY0" fmla="*/ 0 h 18070"/>
              <a:gd name="connsiteX1" fmla="*/ 11591 w 23006"/>
              <a:gd name="connsiteY1" fmla="*/ 0 h 18070"/>
              <a:gd name="connsiteX2" fmla="*/ 0 w 23006"/>
              <a:gd name="connsiteY2" fmla="*/ 4209 h 18070"/>
              <a:gd name="connsiteX3" fmla="*/ 0 w 23006"/>
              <a:gd name="connsiteY3" fmla="*/ 18070 h 18070"/>
              <a:gd name="connsiteX4" fmla="*/ 18262 w 23006"/>
              <a:gd name="connsiteY4" fmla="*/ 18070 h 18070"/>
              <a:gd name="connsiteX5" fmla="*/ 23006 w 23006"/>
              <a:gd name="connsiteY5" fmla="*/ 0 h 1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06" h="18070">
                <a:moveTo>
                  <a:pt x="23006" y="0"/>
                </a:moveTo>
                <a:lnTo>
                  <a:pt x="11591" y="0"/>
                </a:lnTo>
                <a:cubicBezTo>
                  <a:pt x="10879" y="2578"/>
                  <a:pt x="7831" y="4511"/>
                  <a:pt x="0" y="4209"/>
                </a:cubicBezTo>
                <a:lnTo>
                  <a:pt x="0" y="18070"/>
                </a:lnTo>
                <a:lnTo>
                  <a:pt x="18262" y="18070"/>
                </a:lnTo>
                <a:cubicBezTo>
                  <a:pt x="18287" y="18090"/>
                  <a:pt x="22931" y="62"/>
                  <a:pt x="23006" y="0"/>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1229868" y="2825496"/>
            <a:ext cx="5143500" cy="2391156"/>
          </a:xfrm>
        </p:spPr>
        <p:txBody>
          <a:bodyPr anchor="ctr" anchorCtr="0"/>
          <a:lstStyle>
            <a:lvl1pPr algn="l">
              <a:lnSpc>
                <a:spcPct val="95000"/>
              </a:lnSpc>
              <a:defRPr sz="3600">
                <a:solidFill>
                  <a:schemeClr val="bg1"/>
                </a:solidFill>
              </a:defRPr>
            </a:lvl1pPr>
          </a:lstStyle>
          <a:p>
            <a:r>
              <a:rPr lang="fi-FI"/>
              <a:t>Otsikko, Esityksen aloitussivu </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2482074" y="5703145"/>
            <a:ext cx="4195818" cy="642035"/>
          </a:xfrm>
        </p:spPr>
        <p:txBody>
          <a:bodyPr anchor="t" anchorCtr="0"/>
          <a:lstStyle>
            <a:lvl1pPr marL="0" indent="0" algn="l">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13" name="Kuvan paikkamerkki 2">
            <a:extLst>
              <a:ext uri="{FF2B5EF4-FFF2-40B4-BE49-F238E27FC236}">
                <a16:creationId xmlns:a16="http://schemas.microsoft.com/office/drawing/2014/main" id="{BFBF6B36-2C5D-4C96-B600-824137F550F2}"/>
              </a:ext>
              <a:ext uri="{C183D7F6-B498-43B3-948B-1728B52AA6E4}">
                <adec:decorative xmlns:adec="http://schemas.microsoft.com/office/drawing/2017/decorative" val="1"/>
              </a:ext>
            </a:extLst>
          </p:cNvPr>
          <p:cNvSpPr>
            <a:spLocks noGrp="1"/>
          </p:cNvSpPr>
          <p:nvPr>
            <p:ph type="pic" idx="13" hasCustomPrompt="1"/>
          </p:nvPr>
        </p:nvSpPr>
        <p:spPr>
          <a:xfrm>
            <a:off x="6747818" y="180000"/>
            <a:ext cx="5266800" cy="6516000"/>
          </a:xfrm>
          <a:custGeom>
            <a:avLst/>
            <a:gdLst>
              <a:gd name="connsiteX0" fmla="*/ 0 w 11834341"/>
              <a:gd name="connsiteY0" fmla="*/ 0 h 2987423"/>
              <a:gd name="connsiteX1" fmla="*/ 11834341 w 11834341"/>
              <a:gd name="connsiteY1" fmla="*/ 0 h 2987423"/>
              <a:gd name="connsiteX2" fmla="*/ 11834341 w 11834341"/>
              <a:gd name="connsiteY2" fmla="*/ 2987423 h 2987423"/>
              <a:gd name="connsiteX3" fmla="*/ 0 w 11834341"/>
              <a:gd name="connsiteY3" fmla="*/ 2987423 h 2987423"/>
              <a:gd name="connsiteX4" fmla="*/ 0 w 11834341"/>
              <a:gd name="connsiteY4" fmla="*/ 0 h 2987423"/>
              <a:gd name="connsiteX0" fmla="*/ 9467 w 11843808"/>
              <a:gd name="connsiteY0" fmla="*/ 0 h 2987423"/>
              <a:gd name="connsiteX1" fmla="*/ 11843808 w 11843808"/>
              <a:gd name="connsiteY1" fmla="*/ 0 h 2987423"/>
              <a:gd name="connsiteX2" fmla="*/ 11843808 w 11843808"/>
              <a:gd name="connsiteY2" fmla="*/ 2987423 h 2987423"/>
              <a:gd name="connsiteX3" fmla="*/ 9467 w 11843808"/>
              <a:gd name="connsiteY3" fmla="*/ 2987423 h 2987423"/>
              <a:gd name="connsiteX4" fmla="*/ 0 w 11843808"/>
              <a:gd name="connsiteY4" fmla="*/ 1159280 h 2987423"/>
              <a:gd name="connsiteX5" fmla="*/ 9467 w 11843808"/>
              <a:gd name="connsiteY5" fmla="*/ 0 h 2987423"/>
              <a:gd name="connsiteX0" fmla="*/ 9467 w 11843808"/>
              <a:gd name="connsiteY0" fmla="*/ 2008 h 2989431"/>
              <a:gd name="connsiteX1" fmla="*/ 5925312 w 11843808"/>
              <a:gd name="connsiteY1" fmla="*/ 0 h 2989431"/>
              <a:gd name="connsiteX2" fmla="*/ 11843808 w 11843808"/>
              <a:gd name="connsiteY2" fmla="*/ 2008 h 2989431"/>
              <a:gd name="connsiteX3" fmla="*/ 11843808 w 11843808"/>
              <a:gd name="connsiteY3" fmla="*/ 2989431 h 2989431"/>
              <a:gd name="connsiteX4" fmla="*/ 9467 w 11843808"/>
              <a:gd name="connsiteY4" fmla="*/ 2989431 h 2989431"/>
              <a:gd name="connsiteX5" fmla="*/ 0 w 11843808"/>
              <a:gd name="connsiteY5" fmla="*/ 1161288 h 2989431"/>
              <a:gd name="connsiteX6" fmla="*/ 9467 w 11843808"/>
              <a:gd name="connsiteY6" fmla="*/ 2008 h 2989431"/>
              <a:gd name="connsiteX0" fmla="*/ 650 w 11834991"/>
              <a:gd name="connsiteY0" fmla="*/ 2008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6" fmla="*/ 650 w 11834991"/>
              <a:gd name="connsiteY6" fmla="*/ 2008 h 2989431"/>
              <a:gd name="connsiteX0" fmla="*/ 3883 w 11834991"/>
              <a:gd name="connsiteY0" fmla="*/ 1164463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0" fmla="*/ 3883 w 11834991"/>
              <a:gd name="connsiteY0" fmla="*/ 1164463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0" fmla="*/ 3883 w 11834991"/>
              <a:gd name="connsiteY0" fmla="*/ 1164732 h 2989700"/>
              <a:gd name="connsiteX1" fmla="*/ 5916495 w 11834991"/>
              <a:gd name="connsiteY1" fmla="*/ 269 h 2989700"/>
              <a:gd name="connsiteX2" fmla="*/ 11834991 w 11834991"/>
              <a:gd name="connsiteY2" fmla="*/ 2277 h 2989700"/>
              <a:gd name="connsiteX3" fmla="*/ 11834991 w 11834991"/>
              <a:gd name="connsiteY3" fmla="*/ 2989700 h 2989700"/>
              <a:gd name="connsiteX4" fmla="*/ 650 w 11834991"/>
              <a:gd name="connsiteY4" fmla="*/ 2989700 h 2989700"/>
              <a:gd name="connsiteX5" fmla="*/ 3883 w 11834991"/>
              <a:gd name="connsiteY5" fmla="*/ 1164732 h 2989700"/>
              <a:gd name="connsiteX0" fmla="*/ 3883 w 11834991"/>
              <a:gd name="connsiteY0" fmla="*/ 1164463 h 2989431"/>
              <a:gd name="connsiteX1" fmla="*/ 1805336 w 11834991"/>
              <a:gd name="connsiteY1" fmla="*/ 525357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6530 h 2991498"/>
              <a:gd name="connsiteX1" fmla="*/ 1758770 w 11834991"/>
              <a:gd name="connsiteY1" fmla="*/ 453341 h 2991498"/>
              <a:gd name="connsiteX2" fmla="*/ 5916495 w 11834991"/>
              <a:gd name="connsiteY2" fmla="*/ 2067 h 2991498"/>
              <a:gd name="connsiteX3" fmla="*/ 11834991 w 11834991"/>
              <a:gd name="connsiteY3" fmla="*/ 4075 h 2991498"/>
              <a:gd name="connsiteX4" fmla="*/ 11834991 w 11834991"/>
              <a:gd name="connsiteY4" fmla="*/ 2991498 h 2991498"/>
              <a:gd name="connsiteX5" fmla="*/ 650 w 11834991"/>
              <a:gd name="connsiteY5" fmla="*/ 2991498 h 2991498"/>
              <a:gd name="connsiteX6" fmla="*/ 3883 w 11834991"/>
              <a:gd name="connsiteY6" fmla="*/ 1166530 h 2991498"/>
              <a:gd name="connsiteX0" fmla="*/ 3883 w 11834991"/>
              <a:gd name="connsiteY0" fmla="*/ 1164834 h 2989802"/>
              <a:gd name="connsiteX1" fmla="*/ 1758770 w 11834991"/>
              <a:gd name="connsiteY1" fmla="*/ 451645 h 2989802"/>
              <a:gd name="connsiteX2" fmla="*/ 5916495 w 11834991"/>
              <a:gd name="connsiteY2" fmla="*/ 371 h 2989802"/>
              <a:gd name="connsiteX3" fmla="*/ 11834991 w 11834991"/>
              <a:gd name="connsiteY3" fmla="*/ 2379 h 2989802"/>
              <a:gd name="connsiteX4" fmla="*/ 11834991 w 11834991"/>
              <a:gd name="connsiteY4" fmla="*/ 2989802 h 2989802"/>
              <a:gd name="connsiteX5" fmla="*/ 650 w 11834991"/>
              <a:gd name="connsiteY5" fmla="*/ 2989802 h 2989802"/>
              <a:gd name="connsiteX6" fmla="*/ 3883 w 11834991"/>
              <a:gd name="connsiteY6" fmla="*/ 1164834 h 2989802"/>
              <a:gd name="connsiteX0" fmla="*/ 3883 w 11834991"/>
              <a:gd name="connsiteY0" fmla="*/ 1164834 h 2989802"/>
              <a:gd name="connsiteX1" fmla="*/ 1758770 w 11834991"/>
              <a:gd name="connsiteY1" fmla="*/ 451645 h 2989802"/>
              <a:gd name="connsiteX2" fmla="*/ 5916495 w 11834991"/>
              <a:gd name="connsiteY2" fmla="*/ 371 h 2989802"/>
              <a:gd name="connsiteX3" fmla="*/ 11834991 w 11834991"/>
              <a:gd name="connsiteY3" fmla="*/ 2379 h 2989802"/>
              <a:gd name="connsiteX4" fmla="*/ 11834991 w 11834991"/>
              <a:gd name="connsiteY4" fmla="*/ 2989802 h 2989802"/>
              <a:gd name="connsiteX5" fmla="*/ 650 w 11834991"/>
              <a:gd name="connsiteY5" fmla="*/ 2989802 h 2989802"/>
              <a:gd name="connsiteX6" fmla="*/ 3883 w 11834991"/>
              <a:gd name="connsiteY6" fmla="*/ 1164834 h 2989802"/>
              <a:gd name="connsiteX0" fmla="*/ 3883 w 11834991"/>
              <a:gd name="connsiteY0" fmla="*/ 1164775 h 2989743"/>
              <a:gd name="connsiteX1" fmla="*/ 1758770 w 11834991"/>
              <a:gd name="connsiteY1" fmla="*/ 451586 h 2989743"/>
              <a:gd name="connsiteX2" fmla="*/ 5916495 w 11834991"/>
              <a:gd name="connsiteY2" fmla="*/ 312 h 2989743"/>
              <a:gd name="connsiteX3" fmla="*/ 11834991 w 11834991"/>
              <a:gd name="connsiteY3" fmla="*/ 2320 h 2989743"/>
              <a:gd name="connsiteX4" fmla="*/ 11834991 w 11834991"/>
              <a:gd name="connsiteY4" fmla="*/ 2989743 h 2989743"/>
              <a:gd name="connsiteX5" fmla="*/ 650 w 11834991"/>
              <a:gd name="connsiteY5" fmla="*/ 2989743 h 2989743"/>
              <a:gd name="connsiteX6" fmla="*/ 3883 w 11834991"/>
              <a:gd name="connsiteY6" fmla="*/ 1164775 h 2989743"/>
              <a:gd name="connsiteX0" fmla="*/ 3883 w 11834991"/>
              <a:gd name="connsiteY0" fmla="*/ 1164880 h 2989848"/>
              <a:gd name="connsiteX1" fmla="*/ 1932336 w 11834991"/>
              <a:gd name="connsiteY1" fmla="*/ 411474 h 2989848"/>
              <a:gd name="connsiteX2" fmla="*/ 5916495 w 11834991"/>
              <a:gd name="connsiteY2" fmla="*/ 417 h 2989848"/>
              <a:gd name="connsiteX3" fmla="*/ 11834991 w 11834991"/>
              <a:gd name="connsiteY3" fmla="*/ 2425 h 2989848"/>
              <a:gd name="connsiteX4" fmla="*/ 11834991 w 11834991"/>
              <a:gd name="connsiteY4" fmla="*/ 2989848 h 2989848"/>
              <a:gd name="connsiteX5" fmla="*/ 650 w 11834991"/>
              <a:gd name="connsiteY5" fmla="*/ 2989848 h 2989848"/>
              <a:gd name="connsiteX6" fmla="*/ 3883 w 11834991"/>
              <a:gd name="connsiteY6" fmla="*/ 1164880 h 2989848"/>
              <a:gd name="connsiteX0" fmla="*/ 3883 w 11834991"/>
              <a:gd name="connsiteY0" fmla="*/ 1164867 h 2989835"/>
              <a:gd name="connsiteX1" fmla="*/ 1932336 w 11834991"/>
              <a:gd name="connsiteY1" fmla="*/ 411461 h 2989835"/>
              <a:gd name="connsiteX2" fmla="*/ 5916495 w 11834991"/>
              <a:gd name="connsiteY2" fmla="*/ 404 h 2989835"/>
              <a:gd name="connsiteX3" fmla="*/ 11834991 w 11834991"/>
              <a:gd name="connsiteY3" fmla="*/ 2412 h 2989835"/>
              <a:gd name="connsiteX4" fmla="*/ 11834991 w 11834991"/>
              <a:gd name="connsiteY4" fmla="*/ 2989835 h 2989835"/>
              <a:gd name="connsiteX5" fmla="*/ 650 w 11834991"/>
              <a:gd name="connsiteY5" fmla="*/ 2989835 h 2989835"/>
              <a:gd name="connsiteX6" fmla="*/ 3883 w 11834991"/>
              <a:gd name="connsiteY6" fmla="*/ 1164867 h 2989835"/>
              <a:gd name="connsiteX0" fmla="*/ 3883 w 11834991"/>
              <a:gd name="connsiteY0" fmla="*/ 1164888 h 2989856"/>
              <a:gd name="connsiteX1" fmla="*/ 1921753 w 11834991"/>
              <a:gd name="connsiteY1" fmla="*/ 405132 h 2989856"/>
              <a:gd name="connsiteX2" fmla="*/ 5916495 w 11834991"/>
              <a:gd name="connsiteY2" fmla="*/ 425 h 2989856"/>
              <a:gd name="connsiteX3" fmla="*/ 11834991 w 11834991"/>
              <a:gd name="connsiteY3" fmla="*/ 2433 h 2989856"/>
              <a:gd name="connsiteX4" fmla="*/ 11834991 w 11834991"/>
              <a:gd name="connsiteY4" fmla="*/ 2989856 h 2989856"/>
              <a:gd name="connsiteX5" fmla="*/ 650 w 11834991"/>
              <a:gd name="connsiteY5" fmla="*/ 2989856 h 2989856"/>
              <a:gd name="connsiteX6" fmla="*/ 3883 w 11834991"/>
              <a:gd name="connsiteY6" fmla="*/ 1164888 h 2989856"/>
              <a:gd name="connsiteX0" fmla="*/ 43 w 11835384"/>
              <a:gd name="connsiteY0" fmla="*/ 893516 h 2989610"/>
              <a:gd name="connsiteX1" fmla="*/ 1922146 w 11835384"/>
              <a:gd name="connsiteY1" fmla="*/ 404886 h 2989610"/>
              <a:gd name="connsiteX2" fmla="*/ 5916888 w 11835384"/>
              <a:gd name="connsiteY2" fmla="*/ 179 h 2989610"/>
              <a:gd name="connsiteX3" fmla="*/ 11835384 w 11835384"/>
              <a:gd name="connsiteY3" fmla="*/ 2187 h 2989610"/>
              <a:gd name="connsiteX4" fmla="*/ 11835384 w 11835384"/>
              <a:gd name="connsiteY4" fmla="*/ 2989610 h 2989610"/>
              <a:gd name="connsiteX5" fmla="*/ 1043 w 11835384"/>
              <a:gd name="connsiteY5" fmla="*/ 2989610 h 2989610"/>
              <a:gd name="connsiteX6" fmla="*/ 43 w 11835384"/>
              <a:gd name="connsiteY6" fmla="*/ 893516 h 2989610"/>
              <a:gd name="connsiteX0" fmla="*/ 0 w 11835341"/>
              <a:gd name="connsiteY0" fmla="*/ 893516 h 2989610"/>
              <a:gd name="connsiteX1" fmla="*/ 1922103 w 11835341"/>
              <a:gd name="connsiteY1" fmla="*/ 404886 h 2989610"/>
              <a:gd name="connsiteX2" fmla="*/ 5916845 w 11835341"/>
              <a:gd name="connsiteY2" fmla="*/ 179 h 2989610"/>
              <a:gd name="connsiteX3" fmla="*/ 11835341 w 11835341"/>
              <a:gd name="connsiteY3" fmla="*/ 2187 h 2989610"/>
              <a:gd name="connsiteX4" fmla="*/ 11835341 w 11835341"/>
              <a:gd name="connsiteY4" fmla="*/ 2989610 h 2989610"/>
              <a:gd name="connsiteX5" fmla="*/ 1000 w 11835341"/>
              <a:gd name="connsiteY5" fmla="*/ 2989610 h 2989610"/>
              <a:gd name="connsiteX6" fmla="*/ 0 w 11835341"/>
              <a:gd name="connsiteY6" fmla="*/ 893516 h 2989610"/>
              <a:gd name="connsiteX0" fmla="*/ 0 w 11835341"/>
              <a:gd name="connsiteY0" fmla="*/ 893720 h 2989814"/>
              <a:gd name="connsiteX1" fmla="*/ 2025820 w 11835341"/>
              <a:gd name="connsiteY1" fmla="*/ 260013 h 2989814"/>
              <a:gd name="connsiteX2" fmla="*/ 5916845 w 11835341"/>
              <a:gd name="connsiteY2" fmla="*/ 383 h 2989814"/>
              <a:gd name="connsiteX3" fmla="*/ 11835341 w 11835341"/>
              <a:gd name="connsiteY3" fmla="*/ 2391 h 2989814"/>
              <a:gd name="connsiteX4" fmla="*/ 11835341 w 11835341"/>
              <a:gd name="connsiteY4" fmla="*/ 2989814 h 2989814"/>
              <a:gd name="connsiteX5" fmla="*/ 1000 w 11835341"/>
              <a:gd name="connsiteY5" fmla="*/ 2989814 h 2989814"/>
              <a:gd name="connsiteX6" fmla="*/ 0 w 11835341"/>
              <a:gd name="connsiteY6" fmla="*/ 893720 h 2989814"/>
              <a:gd name="connsiteX0" fmla="*/ 0 w 11835341"/>
              <a:gd name="connsiteY0" fmla="*/ 897278 h 2993372"/>
              <a:gd name="connsiteX1" fmla="*/ 2025820 w 11835341"/>
              <a:gd name="connsiteY1" fmla="*/ 263571 h 2993372"/>
              <a:gd name="connsiteX2" fmla="*/ 5916845 w 11835341"/>
              <a:gd name="connsiteY2" fmla="*/ 3941 h 2993372"/>
              <a:gd name="connsiteX3" fmla="*/ 11835341 w 11835341"/>
              <a:gd name="connsiteY3" fmla="*/ 5949 h 2993372"/>
              <a:gd name="connsiteX4" fmla="*/ 11835341 w 11835341"/>
              <a:gd name="connsiteY4" fmla="*/ 2993372 h 2993372"/>
              <a:gd name="connsiteX5" fmla="*/ 1000 w 11835341"/>
              <a:gd name="connsiteY5" fmla="*/ 2993372 h 2993372"/>
              <a:gd name="connsiteX6" fmla="*/ 0 w 11835341"/>
              <a:gd name="connsiteY6" fmla="*/ 897278 h 2993372"/>
              <a:gd name="connsiteX0" fmla="*/ 0 w 11835341"/>
              <a:gd name="connsiteY0" fmla="*/ 898261 h 2994355"/>
              <a:gd name="connsiteX1" fmla="*/ 2025820 w 11835341"/>
              <a:gd name="connsiteY1" fmla="*/ 264554 h 2994355"/>
              <a:gd name="connsiteX2" fmla="*/ 5916845 w 11835341"/>
              <a:gd name="connsiteY2" fmla="*/ 4924 h 2994355"/>
              <a:gd name="connsiteX3" fmla="*/ 11835341 w 11835341"/>
              <a:gd name="connsiteY3" fmla="*/ 6932 h 2994355"/>
              <a:gd name="connsiteX4" fmla="*/ 11835341 w 11835341"/>
              <a:gd name="connsiteY4" fmla="*/ 2994355 h 2994355"/>
              <a:gd name="connsiteX5" fmla="*/ 1000 w 11835341"/>
              <a:gd name="connsiteY5" fmla="*/ 2994355 h 2994355"/>
              <a:gd name="connsiteX6" fmla="*/ 0 w 11835341"/>
              <a:gd name="connsiteY6" fmla="*/ 898261 h 2994355"/>
              <a:gd name="connsiteX0" fmla="*/ 0 w 11835341"/>
              <a:gd name="connsiteY0" fmla="*/ 901345 h 2997439"/>
              <a:gd name="connsiteX1" fmla="*/ 2025820 w 11835341"/>
              <a:gd name="connsiteY1" fmla="*/ 267638 h 2997439"/>
              <a:gd name="connsiteX2" fmla="*/ 3810844 w 11835341"/>
              <a:gd name="connsiteY2" fmla="*/ 3863 h 2997439"/>
              <a:gd name="connsiteX3" fmla="*/ 11835341 w 11835341"/>
              <a:gd name="connsiteY3" fmla="*/ 10016 h 2997439"/>
              <a:gd name="connsiteX4" fmla="*/ 11835341 w 11835341"/>
              <a:gd name="connsiteY4" fmla="*/ 2997439 h 2997439"/>
              <a:gd name="connsiteX5" fmla="*/ 1000 w 11835341"/>
              <a:gd name="connsiteY5" fmla="*/ 2997439 h 2997439"/>
              <a:gd name="connsiteX6" fmla="*/ 0 w 11835341"/>
              <a:gd name="connsiteY6" fmla="*/ 901345 h 2997439"/>
              <a:gd name="connsiteX0" fmla="*/ 0 w 11835341"/>
              <a:gd name="connsiteY0" fmla="*/ 897482 h 2993576"/>
              <a:gd name="connsiteX1" fmla="*/ 2025820 w 11835341"/>
              <a:gd name="connsiteY1" fmla="*/ 263775 h 2993576"/>
              <a:gd name="connsiteX2" fmla="*/ 3810844 w 11835341"/>
              <a:gd name="connsiteY2" fmla="*/ 0 h 2993576"/>
              <a:gd name="connsiteX3" fmla="*/ 11835341 w 11835341"/>
              <a:gd name="connsiteY3" fmla="*/ 6153 h 2993576"/>
              <a:gd name="connsiteX4" fmla="*/ 11835341 w 11835341"/>
              <a:gd name="connsiteY4" fmla="*/ 2993576 h 2993576"/>
              <a:gd name="connsiteX5" fmla="*/ 1000 w 11835341"/>
              <a:gd name="connsiteY5" fmla="*/ 2993576 h 2993576"/>
              <a:gd name="connsiteX6" fmla="*/ 0 w 11835341"/>
              <a:gd name="connsiteY6" fmla="*/ 897482 h 2993576"/>
              <a:gd name="connsiteX0" fmla="*/ 478839 w 12313180"/>
              <a:gd name="connsiteY0" fmla="*/ 2993576 h 2993576"/>
              <a:gd name="connsiteX1" fmla="*/ 2503659 w 12313180"/>
              <a:gd name="connsiteY1" fmla="*/ 263775 h 2993576"/>
              <a:gd name="connsiteX2" fmla="*/ 4288683 w 12313180"/>
              <a:gd name="connsiteY2" fmla="*/ 0 h 2993576"/>
              <a:gd name="connsiteX3" fmla="*/ 12313180 w 12313180"/>
              <a:gd name="connsiteY3" fmla="*/ 6153 h 2993576"/>
              <a:gd name="connsiteX4" fmla="*/ 12313180 w 12313180"/>
              <a:gd name="connsiteY4" fmla="*/ 2993576 h 2993576"/>
              <a:gd name="connsiteX5" fmla="*/ 478839 w 12313180"/>
              <a:gd name="connsiteY5" fmla="*/ 2993576 h 2993576"/>
              <a:gd name="connsiteX0" fmla="*/ 478855 w 12313196"/>
              <a:gd name="connsiteY0" fmla="*/ 2993576 h 2993576"/>
              <a:gd name="connsiteX1" fmla="*/ 2503675 w 12313196"/>
              <a:gd name="connsiteY1" fmla="*/ 263775 h 2993576"/>
              <a:gd name="connsiteX2" fmla="*/ 4288699 w 12313196"/>
              <a:gd name="connsiteY2" fmla="*/ 0 h 2993576"/>
              <a:gd name="connsiteX3" fmla="*/ 12313196 w 12313196"/>
              <a:gd name="connsiteY3" fmla="*/ 6153 h 2993576"/>
              <a:gd name="connsiteX4" fmla="*/ 12313196 w 12313196"/>
              <a:gd name="connsiteY4" fmla="*/ 2993576 h 2993576"/>
              <a:gd name="connsiteX5" fmla="*/ 478855 w 12313196"/>
              <a:gd name="connsiteY5" fmla="*/ 2993576 h 2993576"/>
              <a:gd name="connsiteX0" fmla="*/ 455988 w 12290329"/>
              <a:gd name="connsiteY0" fmla="*/ 2993576 h 2993576"/>
              <a:gd name="connsiteX1" fmla="*/ 2694909 w 12290329"/>
              <a:gd name="connsiteY1" fmla="*/ 983556 h 2993576"/>
              <a:gd name="connsiteX2" fmla="*/ 4265832 w 12290329"/>
              <a:gd name="connsiteY2" fmla="*/ 0 h 2993576"/>
              <a:gd name="connsiteX3" fmla="*/ 12290329 w 12290329"/>
              <a:gd name="connsiteY3" fmla="*/ 6153 h 2993576"/>
              <a:gd name="connsiteX4" fmla="*/ 12290329 w 12290329"/>
              <a:gd name="connsiteY4" fmla="*/ 2993576 h 2993576"/>
              <a:gd name="connsiteX5" fmla="*/ 455988 w 12290329"/>
              <a:gd name="connsiteY5" fmla="*/ 2993576 h 2993576"/>
              <a:gd name="connsiteX0" fmla="*/ 611227 w 12445568"/>
              <a:gd name="connsiteY0" fmla="*/ 2993576 h 2993576"/>
              <a:gd name="connsiteX1" fmla="*/ 1703514 w 12445568"/>
              <a:gd name="connsiteY1" fmla="*/ 1061475 h 2993576"/>
              <a:gd name="connsiteX2" fmla="*/ 4421071 w 12445568"/>
              <a:gd name="connsiteY2" fmla="*/ 0 h 2993576"/>
              <a:gd name="connsiteX3" fmla="*/ 12445568 w 12445568"/>
              <a:gd name="connsiteY3" fmla="*/ 6153 h 2993576"/>
              <a:gd name="connsiteX4" fmla="*/ 12445568 w 12445568"/>
              <a:gd name="connsiteY4" fmla="*/ 2993576 h 2993576"/>
              <a:gd name="connsiteX5" fmla="*/ 611227 w 12445568"/>
              <a:gd name="connsiteY5" fmla="*/ 2993576 h 2993576"/>
              <a:gd name="connsiteX0" fmla="*/ 591975 w 12426316"/>
              <a:gd name="connsiteY0" fmla="*/ 2993576 h 2993576"/>
              <a:gd name="connsiteX1" fmla="*/ 1684262 w 12426316"/>
              <a:gd name="connsiteY1" fmla="*/ 1061475 h 2993576"/>
              <a:gd name="connsiteX2" fmla="*/ 4401819 w 12426316"/>
              <a:gd name="connsiteY2" fmla="*/ 0 h 2993576"/>
              <a:gd name="connsiteX3" fmla="*/ 12426316 w 12426316"/>
              <a:gd name="connsiteY3" fmla="*/ 6153 h 2993576"/>
              <a:gd name="connsiteX4" fmla="*/ 12426316 w 12426316"/>
              <a:gd name="connsiteY4" fmla="*/ 2993576 h 2993576"/>
              <a:gd name="connsiteX5" fmla="*/ 591975 w 12426316"/>
              <a:gd name="connsiteY5" fmla="*/ 2993576 h 2993576"/>
              <a:gd name="connsiteX0" fmla="*/ 0 w 11834341"/>
              <a:gd name="connsiteY0" fmla="*/ 2993576 h 2993576"/>
              <a:gd name="connsiteX1" fmla="*/ 1092287 w 11834341"/>
              <a:gd name="connsiteY1" fmla="*/ 1061475 h 2993576"/>
              <a:gd name="connsiteX2" fmla="*/ 3809844 w 11834341"/>
              <a:gd name="connsiteY2" fmla="*/ 0 h 2993576"/>
              <a:gd name="connsiteX3" fmla="*/ 11834341 w 11834341"/>
              <a:gd name="connsiteY3" fmla="*/ 6153 h 2993576"/>
              <a:gd name="connsiteX4" fmla="*/ 11834341 w 11834341"/>
              <a:gd name="connsiteY4" fmla="*/ 2993576 h 2993576"/>
              <a:gd name="connsiteX5" fmla="*/ 0 w 11834341"/>
              <a:gd name="connsiteY5" fmla="*/ 2993576 h 2993576"/>
              <a:gd name="connsiteX0" fmla="*/ 274 w 11834615"/>
              <a:gd name="connsiteY0" fmla="*/ 2993576 h 2993576"/>
              <a:gd name="connsiteX1" fmla="*/ 1092561 w 11834615"/>
              <a:gd name="connsiteY1" fmla="*/ 1061475 h 2993576"/>
              <a:gd name="connsiteX2" fmla="*/ 3810118 w 11834615"/>
              <a:gd name="connsiteY2" fmla="*/ 0 h 2993576"/>
              <a:gd name="connsiteX3" fmla="*/ 11834615 w 11834615"/>
              <a:gd name="connsiteY3" fmla="*/ 6153 h 2993576"/>
              <a:gd name="connsiteX4" fmla="*/ 11834615 w 11834615"/>
              <a:gd name="connsiteY4" fmla="*/ 2993576 h 2993576"/>
              <a:gd name="connsiteX5" fmla="*/ 274 w 11834615"/>
              <a:gd name="connsiteY5" fmla="*/ 2993576 h 2993576"/>
              <a:gd name="connsiteX0" fmla="*/ 400 w 11834741"/>
              <a:gd name="connsiteY0" fmla="*/ 2993576 h 2993576"/>
              <a:gd name="connsiteX1" fmla="*/ 900311 w 11834741"/>
              <a:gd name="connsiteY1" fmla="*/ 1204494 h 2993576"/>
              <a:gd name="connsiteX2" fmla="*/ 3810244 w 11834741"/>
              <a:gd name="connsiteY2" fmla="*/ 0 h 2993576"/>
              <a:gd name="connsiteX3" fmla="*/ 11834741 w 11834741"/>
              <a:gd name="connsiteY3" fmla="*/ 6153 h 2993576"/>
              <a:gd name="connsiteX4" fmla="*/ 11834741 w 11834741"/>
              <a:gd name="connsiteY4" fmla="*/ 2993576 h 2993576"/>
              <a:gd name="connsiteX5" fmla="*/ 400 w 11834741"/>
              <a:gd name="connsiteY5" fmla="*/ 2993576 h 2993576"/>
              <a:gd name="connsiteX0" fmla="*/ 494 w 11834835"/>
              <a:gd name="connsiteY0" fmla="*/ 2993576 h 2993576"/>
              <a:gd name="connsiteX1" fmla="*/ 900405 w 11834835"/>
              <a:gd name="connsiteY1" fmla="*/ 1204494 h 2993576"/>
              <a:gd name="connsiteX2" fmla="*/ 3810338 w 11834835"/>
              <a:gd name="connsiteY2" fmla="*/ 0 h 2993576"/>
              <a:gd name="connsiteX3" fmla="*/ 11834835 w 11834835"/>
              <a:gd name="connsiteY3" fmla="*/ 6153 h 2993576"/>
              <a:gd name="connsiteX4" fmla="*/ 11834835 w 11834835"/>
              <a:gd name="connsiteY4" fmla="*/ 2993576 h 2993576"/>
              <a:gd name="connsiteX5" fmla="*/ 494 w 11834835"/>
              <a:gd name="connsiteY5" fmla="*/ 2993576 h 2993576"/>
              <a:gd name="connsiteX0" fmla="*/ 602 w 11834943"/>
              <a:gd name="connsiteY0" fmla="*/ 2993576 h 2993576"/>
              <a:gd name="connsiteX1" fmla="*/ 900513 w 11834943"/>
              <a:gd name="connsiteY1" fmla="*/ 1204494 h 2993576"/>
              <a:gd name="connsiteX2" fmla="*/ 3810446 w 11834943"/>
              <a:gd name="connsiteY2" fmla="*/ 0 h 2993576"/>
              <a:gd name="connsiteX3" fmla="*/ 11834943 w 11834943"/>
              <a:gd name="connsiteY3" fmla="*/ 6153 h 2993576"/>
              <a:gd name="connsiteX4" fmla="*/ 11834943 w 11834943"/>
              <a:gd name="connsiteY4" fmla="*/ 2993576 h 2993576"/>
              <a:gd name="connsiteX5" fmla="*/ 602 w 11834943"/>
              <a:gd name="connsiteY5" fmla="*/ 2993576 h 2993576"/>
              <a:gd name="connsiteX0" fmla="*/ 602 w 11834943"/>
              <a:gd name="connsiteY0" fmla="*/ 2993576 h 2993576"/>
              <a:gd name="connsiteX1" fmla="*/ 900513 w 11834943"/>
              <a:gd name="connsiteY1" fmla="*/ 1204494 h 2993576"/>
              <a:gd name="connsiteX2" fmla="*/ 3810446 w 11834943"/>
              <a:gd name="connsiteY2" fmla="*/ 0 h 2993576"/>
              <a:gd name="connsiteX3" fmla="*/ 11834943 w 11834943"/>
              <a:gd name="connsiteY3" fmla="*/ 6153 h 2993576"/>
              <a:gd name="connsiteX4" fmla="*/ 11834943 w 11834943"/>
              <a:gd name="connsiteY4" fmla="*/ 2993576 h 2993576"/>
              <a:gd name="connsiteX5" fmla="*/ 602 w 11834943"/>
              <a:gd name="connsiteY5" fmla="*/ 2993576 h 2993576"/>
              <a:gd name="connsiteX0" fmla="*/ 566 w 11834907"/>
              <a:gd name="connsiteY0" fmla="*/ 2991384 h 2991384"/>
              <a:gd name="connsiteX1" fmla="*/ 900477 w 11834907"/>
              <a:gd name="connsiteY1" fmla="*/ 1202302 h 2991384"/>
              <a:gd name="connsiteX2" fmla="*/ 3813977 w 11834907"/>
              <a:gd name="connsiteY2" fmla="*/ 0 h 2991384"/>
              <a:gd name="connsiteX3" fmla="*/ 11834907 w 11834907"/>
              <a:gd name="connsiteY3" fmla="*/ 3961 h 2991384"/>
              <a:gd name="connsiteX4" fmla="*/ 11834907 w 11834907"/>
              <a:gd name="connsiteY4" fmla="*/ 2991384 h 2991384"/>
              <a:gd name="connsiteX5" fmla="*/ 566 w 11834907"/>
              <a:gd name="connsiteY5" fmla="*/ 2991384 h 2991384"/>
              <a:gd name="connsiteX0" fmla="*/ 577 w 11834918"/>
              <a:gd name="connsiteY0" fmla="*/ 2992114 h 2992114"/>
              <a:gd name="connsiteX1" fmla="*/ 900488 w 11834918"/>
              <a:gd name="connsiteY1" fmla="*/ 1203032 h 2992114"/>
              <a:gd name="connsiteX2" fmla="*/ 3853241 w 11834918"/>
              <a:gd name="connsiteY2" fmla="*/ 0 h 2992114"/>
              <a:gd name="connsiteX3" fmla="*/ 11834918 w 11834918"/>
              <a:gd name="connsiteY3" fmla="*/ 4691 h 2992114"/>
              <a:gd name="connsiteX4" fmla="*/ 11834918 w 11834918"/>
              <a:gd name="connsiteY4" fmla="*/ 2992114 h 2992114"/>
              <a:gd name="connsiteX5" fmla="*/ 577 w 11834918"/>
              <a:gd name="connsiteY5" fmla="*/ 2992114 h 2992114"/>
              <a:gd name="connsiteX0" fmla="*/ 577 w 11834918"/>
              <a:gd name="connsiteY0" fmla="*/ 2992114 h 2992114"/>
              <a:gd name="connsiteX1" fmla="*/ 900488 w 11834918"/>
              <a:gd name="connsiteY1" fmla="*/ 1203032 h 2992114"/>
              <a:gd name="connsiteX2" fmla="*/ 3853241 w 11834918"/>
              <a:gd name="connsiteY2" fmla="*/ 0 h 2992114"/>
              <a:gd name="connsiteX3" fmla="*/ 11834918 w 11834918"/>
              <a:gd name="connsiteY3" fmla="*/ 4691 h 2992114"/>
              <a:gd name="connsiteX4" fmla="*/ 11834918 w 11834918"/>
              <a:gd name="connsiteY4" fmla="*/ 2992114 h 2992114"/>
              <a:gd name="connsiteX5" fmla="*/ 577 w 11834918"/>
              <a:gd name="connsiteY5" fmla="*/ 2992114 h 2992114"/>
              <a:gd name="connsiteX0" fmla="*/ 577 w 11834918"/>
              <a:gd name="connsiteY0" fmla="*/ 2992114 h 2992114"/>
              <a:gd name="connsiteX1" fmla="*/ 900488 w 11834918"/>
              <a:gd name="connsiteY1" fmla="*/ 1203032 h 2992114"/>
              <a:gd name="connsiteX2" fmla="*/ 3853241 w 11834918"/>
              <a:gd name="connsiteY2" fmla="*/ 0 h 2992114"/>
              <a:gd name="connsiteX3" fmla="*/ 11834918 w 11834918"/>
              <a:gd name="connsiteY3" fmla="*/ 4691 h 2992114"/>
              <a:gd name="connsiteX4" fmla="*/ 11834918 w 11834918"/>
              <a:gd name="connsiteY4" fmla="*/ 2992114 h 2992114"/>
              <a:gd name="connsiteX5" fmla="*/ 577 w 11834918"/>
              <a:gd name="connsiteY5" fmla="*/ 2992114 h 2992114"/>
              <a:gd name="connsiteX0" fmla="*/ 599 w 11834940"/>
              <a:gd name="connsiteY0" fmla="*/ 2992114 h 2992114"/>
              <a:gd name="connsiteX1" fmla="*/ 889804 w 11834940"/>
              <a:gd name="connsiteY1" fmla="*/ 1201573 h 2992114"/>
              <a:gd name="connsiteX2" fmla="*/ 3853263 w 11834940"/>
              <a:gd name="connsiteY2" fmla="*/ 0 h 2992114"/>
              <a:gd name="connsiteX3" fmla="*/ 11834940 w 11834940"/>
              <a:gd name="connsiteY3" fmla="*/ 4691 h 2992114"/>
              <a:gd name="connsiteX4" fmla="*/ 11834940 w 11834940"/>
              <a:gd name="connsiteY4" fmla="*/ 2992114 h 2992114"/>
              <a:gd name="connsiteX5" fmla="*/ 599 w 11834940"/>
              <a:gd name="connsiteY5" fmla="*/ 2992114 h 299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4940" h="2992114">
                <a:moveTo>
                  <a:pt x="599" y="2992114"/>
                </a:moveTo>
                <a:cubicBezTo>
                  <a:pt x="-14320" y="2456311"/>
                  <a:pt x="247693" y="1700259"/>
                  <a:pt x="889804" y="1201573"/>
                </a:cubicBezTo>
                <a:cubicBezTo>
                  <a:pt x="1531915" y="702887"/>
                  <a:pt x="2418364" y="284089"/>
                  <a:pt x="3853263" y="0"/>
                </a:cubicBezTo>
                <a:lnTo>
                  <a:pt x="11834940" y="4691"/>
                </a:lnTo>
                <a:lnTo>
                  <a:pt x="11834940" y="2992114"/>
                </a:lnTo>
                <a:lnTo>
                  <a:pt x="599" y="2992114"/>
                </a:lnTo>
                <a:close/>
              </a:path>
            </a:pathLst>
          </a:custGeom>
          <a:solidFill>
            <a:schemeClr val="bg1">
              <a:lumMod val="95000"/>
            </a:schemeClr>
          </a:solidFill>
          <a:ln w="1270">
            <a:noFill/>
          </a:ln>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8" name="Päivämäärän paikkamerkki 3">
            <a:extLst>
              <a:ext uri="{FF2B5EF4-FFF2-40B4-BE49-F238E27FC236}">
                <a16:creationId xmlns:a16="http://schemas.microsoft.com/office/drawing/2014/main" id="{C6FEECCB-0ADF-4D17-9F84-4B82085D7DE7}"/>
              </a:ext>
            </a:extLst>
          </p:cNvPr>
          <p:cNvSpPr>
            <a:spLocks noGrp="1"/>
          </p:cNvSpPr>
          <p:nvPr>
            <p:ph type="dt" sz="half" idx="10"/>
          </p:nvPr>
        </p:nvSpPr>
        <p:spPr>
          <a:xfrm>
            <a:off x="1229867" y="5719568"/>
            <a:ext cx="1242000" cy="642035"/>
          </a:xfrm>
        </p:spPr>
        <p:txBody>
          <a:bodyPr vert="horz" lIns="0" tIns="0" rIns="0" bIns="0" rtlCol="0" anchor="t" anchorCtr="0">
            <a:noAutofit/>
          </a:bodyPr>
          <a:lstStyle>
            <a:lvl1pPr algn="l">
              <a:defRPr lang="fi-FI" sz="1600" smtClean="0">
                <a:solidFill>
                  <a:schemeClr val="bg1"/>
                </a:solidFill>
              </a:defRPr>
            </a:lvl1pPr>
          </a:lstStyle>
          <a:p>
            <a:pPr algn="l">
              <a:lnSpc>
                <a:spcPct val="110000"/>
              </a:lnSpc>
              <a:buClr>
                <a:schemeClr val="tx2"/>
              </a:buClr>
            </a:pPr>
            <a:r>
              <a:rPr lang="fi-FI"/>
              <a:t>8.4.2021</a:t>
            </a:r>
          </a:p>
        </p:txBody>
      </p:sp>
      <p:sp>
        <p:nvSpPr>
          <p:cNvPr id="9" name="Alatunnisteen paikkamerkki 4">
            <a:extLst>
              <a:ext uri="{FF2B5EF4-FFF2-40B4-BE49-F238E27FC236}">
                <a16:creationId xmlns:a16="http://schemas.microsoft.com/office/drawing/2014/main" id="{580B187D-B133-4F32-8568-D26ED15FC1AF}"/>
              </a:ext>
            </a:extLst>
          </p:cNvPr>
          <p:cNvSpPr>
            <a:spLocks noGrp="1"/>
          </p:cNvSpPr>
          <p:nvPr>
            <p:ph type="ftr" sz="quarter" idx="11"/>
          </p:nvPr>
        </p:nvSpPr>
        <p:spPr>
          <a:xfrm>
            <a:off x="1229868" y="5462054"/>
            <a:ext cx="4114800" cy="241091"/>
          </a:xfrm>
        </p:spPr>
        <p:txBody>
          <a:bodyPr vert="horz" lIns="0" tIns="0" rIns="0" bIns="0" rtlCol="0" anchor="t" anchorCtr="0">
            <a:noAutofit/>
          </a:bodyPr>
          <a:lstStyle>
            <a:lvl1pPr algn="l">
              <a:defRPr lang="fi-FI" sz="1600" dirty="0" smtClean="0">
                <a:solidFill>
                  <a:schemeClr val="bg1"/>
                </a:solidFill>
              </a:defRPr>
            </a:lvl1pPr>
          </a:lstStyle>
          <a:p>
            <a:pPr algn="l">
              <a:lnSpc>
                <a:spcPct val="110000"/>
              </a:lnSpc>
              <a:buClr>
                <a:schemeClr val="tx2"/>
              </a:buClr>
            </a:pPr>
            <a:r>
              <a:rPr lang="fi-FI"/>
              <a:t>Katriina Virtanen</a:t>
            </a:r>
          </a:p>
        </p:txBody>
      </p:sp>
    </p:spTree>
    <p:extLst>
      <p:ext uri="{BB962C8B-B14F-4D97-AF65-F5344CB8AC3E}">
        <p14:creationId xmlns:p14="http://schemas.microsoft.com/office/powerpoint/2010/main" val="34289375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Otsikko ja sisältö" preserve="1" userDrawn="1">
  <p:cSld name="Otsikko ja sisältö">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p:txBody>
          <a:bodyPr/>
          <a:lstStyle/>
          <a:p>
            <a:r>
              <a:rPr lang="fi-FI"/>
              <a:t>Tekstisivu, yksipalstainen.</a:t>
            </a:r>
            <a:br>
              <a:rPr lang="fi-FI"/>
            </a:br>
            <a:r>
              <a:rPr lang="fi-FI"/>
              <a:t>Otsikon pituus korkeintaan kaksi riviä</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p:txBody>
          <a:bodyPr/>
          <a:lstStyle>
            <a:lvl1pPr>
              <a:defRPr/>
            </a:lvl1pPr>
          </a:lstStyle>
          <a:p>
            <a:pPr marL="357188" marR="0" lvl="0" indent="-357188" algn="l" defTabSz="914400" rtl="0" eaLnBrk="1" fontAlgn="auto" latinLnBrk="0" hangingPunct="1">
              <a:lnSpc>
                <a:spcPct val="100000"/>
              </a:lnSpc>
              <a:spcBef>
                <a:spcPts val="1000"/>
              </a:spcBef>
              <a:spcAft>
                <a:spcPts val="0"/>
              </a:spcAft>
              <a:buClr>
                <a:schemeClr val="tx2"/>
              </a:buClr>
              <a:buSzTx/>
              <a:buFont typeface="Arial" panose="020B0604020202020204" pitchFamily="34" charset="0"/>
              <a:buChar char="•"/>
              <a:tabLst/>
              <a:defRPr/>
            </a:pPr>
            <a:r>
              <a:rPr lang="fi-FI"/>
              <a:t>Esityksen tekstisisältö tulee aina tiivistää mahdollisimman lyhyeksi.</a:t>
            </a:r>
            <a:br>
              <a:rPr lang="fi-FI"/>
            </a:br>
            <a:r>
              <a:rPr lang="fi-FI"/>
              <a:t>Esityksen tarkoitus on toimia esiintyjän ja kuulijan tukena.</a:t>
            </a:r>
            <a:br>
              <a:rPr lang="fi-FI"/>
            </a:br>
            <a:r>
              <a:rPr lang="fi-FI"/>
              <a:t>     Toinen tekstitaso, jos sivulle tulee enemmän tekstiä.</a:t>
            </a:r>
            <a:br>
              <a:rPr lang="fi-FI"/>
            </a:br>
            <a:r>
              <a:rPr lang="fi-FI"/>
              <a:t>           Kolmas tekstitaso, jos haluat esittää enemmän tekstiä.</a:t>
            </a:r>
            <a:br>
              <a:rPr lang="fi-FI"/>
            </a:br>
            <a:r>
              <a:rPr lang="fi-FI"/>
              <a:t>Muistathan, että kun tekstin koko pienenee, myös viesti pienenee.</a:t>
            </a:r>
            <a:br>
              <a:rPr lang="fi-FI"/>
            </a:br>
            <a:r>
              <a:rPr lang="fi-FI" noProof="0"/>
              <a:t>Esityksen tulee olla myös kaukaa luettavissa.</a:t>
            </a:r>
            <a:endParaRPr lang="fi-FI"/>
          </a:p>
          <a:p>
            <a:pPr marL="715963" marR="0" lvl="1" indent="-357188" algn="l" defTabSz="914400" rtl="0" eaLnBrk="1" fontAlgn="auto" latinLnBrk="0" hangingPunct="1">
              <a:lnSpc>
                <a:spcPct val="100000"/>
              </a:lnSpc>
              <a:spcBef>
                <a:spcPts val="1000"/>
              </a:spcBef>
              <a:spcAft>
                <a:spcPts val="0"/>
              </a:spcAft>
              <a:buClr>
                <a:schemeClr val="tx2"/>
              </a:buClr>
              <a:buSzTx/>
              <a:buFont typeface="Arial" panose="020B0604020202020204" pitchFamily="34" charset="0"/>
              <a:buChar char="•"/>
              <a:tabLst/>
              <a:defRPr/>
            </a:pPr>
            <a:r>
              <a:rPr lang="en-GB"/>
              <a:t>Second level</a:t>
            </a:r>
          </a:p>
          <a:p>
            <a:pPr lvl="2"/>
            <a:r>
              <a:rPr lang="en-GB"/>
              <a:t>Third level</a:t>
            </a:r>
          </a:p>
          <a:p>
            <a:pPr lvl="3"/>
            <a:r>
              <a:rPr lang="en-GB"/>
              <a:t>Fourth level</a:t>
            </a:r>
          </a:p>
          <a:p>
            <a:pPr lvl="4"/>
            <a:r>
              <a:rPr lang="en-GB"/>
              <a:t>Fifth level</a:t>
            </a:r>
            <a:endParaRPr lang="fi-FI"/>
          </a:p>
        </p:txBody>
      </p:sp>
      <p:sp>
        <p:nvSpPr>
          <p:cNvPr id="7" name="Dian numeron paikkamerkki 5">
            <a:extLst>
              <a:ext uri="{FF2B5EF4-FFF2-40B4-BE49-F238E27FC236}">
                <a16:creationId xmlns:a16="http://schemas.microsoft.com/office/drawing/2014/main" id="{59A7EFB5-C255-48FB-AC67-FD651DD26DFA}"/>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8" name="Päivämäärän paikkamerkki 3">
            <a:extLst>
              <a:ext uri="{FF2B5EF4-FFF2-40B4-BE49-F238E27FC236}">
                <a16:creationId xmlns:a16="http://schemas.microsoft.com/office/drawing/2014/main" id="{AFC3A855-B6C3-4D1E-B148-55910A257805}"/>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8.4.2021   |   </a:t>
            </a:r>
          </a:p>
        </p:txBody>
      </p:sp>
      <p:sp>
        <p:nvSpPr>
          <p:cNvPr id="9" name="Alatunnisteen paikkamerkki 4">
            <a:extLst>
              <a:ext uri="{FF2B5EF4-FFF2-40B4-BE49-F238E27FC236}">
                <a16:creationId xmlns:a16="http://schemas.microsoft.com/office/drawing/2014/main" id="{032AC8CB-3366-4A2A-8272-93E368384014}"/>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Katriina Virtanen</a:t>
            </a:r>
          </a:p>
        </p:txBody>
      </p:sp>
    </p:spTree>
    <p:extLst>
      <p:ext uri="{BB962C8B-B14F-4D97-AF65-F5344CB8AC3E}">
        <p14:creationId xmlns:p14="http://schemas.microsoft.com/office/powerpoint/2010/main" val="25632162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47083134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Kaavio" preserve="1" userDrawn="1">
  <p:cSld name="Kaavio">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p:txBody>
          <a:bodyPr/>
          <a:lstStyle/>
          <a:p>
            <a:r>
              <a:rPr lang="fi-FI" noProof="0"/>
              <a:t>Graafisivu</a:t>
            </a:r>
            <a:endParaRPr lang="fi-FI"/>
          </a:p>
        </p:txBody>
      </p:sp>
      <p:sp>
        <p:nvSpPr>
          <p:cNvPr id="7" name="Kaavion paikkamerkki 6">
            <a:extLst>
              <a:ext uri="{FF2B5EF4-FFF2-40B4-BE49-F238E27FC236}">
                <a16:creationId xmlns:a16="http://schemas.microsoft.com/office/drawing/2014/main" id="{0579DF22-3A20-4908-84E3-C2B55F28B856}"/>
              </a:ext>
            </a:extLst>
          </p:cNvPr>
          <p:cNvSpPr>
            <a:spLocks noGrp="1"/>
          </p:cNvSpPr>
          <p:nvPr>
            <p:ph type="chart" sz="quarter" idx="13" hasCustomPrompt="1"/>
          </p:nvPr>
        </p:nvSpPr>
        <p:spPr>
          <a:xfrm>
            <a:off x="922338" y="1857375"/>
            <a:ext cx="10636236" cy="4087813"/>
          </a:xfrm>
        </p:spPr>
        <p:txBody>
          <a:bodyPr/>
          <a:lstStyle>
            <a:lvl1pPr>
              <a:defRPr/>
            </a:lvl1pPr>
          </a:lstStyle>
          <a:p>
            <a:r>
              <a:rPr lang="fi-FI"/>
              <a:t>Käytä graafissa esityspohjan väripalettiin määriteltyjä värejä.</a:t>
            </a:r>
          </a:p>
        </p:txBody>
      </p:sp>
      <p:sp>
        <p:nvSpPr>
          <p:cNvPr id="8" name="Dian numeron paikkamerkki 5">
            <a:extLst>
              <a:ext uri="{FF2B5EF4-FFF2-40B4-BE49-F238E27FC236}">
                <a16:creationId xmlns:a16="http://schemas.microsoft.com/office/drawing/2014/main" id="{209C6B0D-979F-4D60-BDCD-B9E08FEB117F}"/>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AC29B563-2EC1-44DE-A678-D8C61D32BA36}"/>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8.4.2021   |   </a:t>
            </a:r>
          </a:p>
        </p:txBody>
      </p:sp>
      <p:sp>
        <p:nvSpPr>
          <p:cNvPr id="11" name="Alatunnisteen paikkamerkki 4">
            <a:extLst>
              <a:ext uri="{FF2B5EF4-FFF2-40B4-BE49-F238E27FC236}">
                <a16:creationId xmlns:a16="http://schemas.microsoft.com/office/drawing/2014/main" id="{26AFE581-53A8-4FFC-BC3A-F2173293E0D2}"/>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Katriina Virtanen</a:t>
            </a:r>
          </a:p>
        </p:txBody>
      </p:sp>
    </p:spTree>
    <p:extLst>
      <p:ext uri="{BB962C8B-B14F-4D97-AF65-F5344CB8AC3E}">
        <p14:creationId xmlns:p14="http://schemas.microsoft.com/office/powerpoint/2010/main" val="16030999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Kaksi sisältökohdetta" preserve="1" userDrawn="1">
  <p:cSld name="Kaksi sisältökohdetta">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65B018F-777B-44D1-9664-1407CB8459A7}"/>
              </a:ext>
            </a:extLst>
          </p:cNvPr>
          <p:cNvSpPr>
            <a:spLocks noGrp="1"/>
          </p:cNvSpPr>
          <p:nvPr>
            <p:ph type="title" hasCustomPrompt="1"/>
          </p:nvPr>
        </p:nvSpPr>
        <p:spPr/>
        <p:txBody>
          <a:bodyPr/>
          <a:lstStyle/>
          <a:p>
            <a:r>
              <a:rPr lang="fi-FI"/>
              <a:t>Tekstisivu, kaksi palstaa. </a:t>
            </a:r>
            <a:br>
              <a:rPr lang="fi-FI"/>
            </a:br>
            <a:r>
              <a:rPr lang="fi-FI"/>
              <a:t>Otsikon pituus korkeintaan kaksi riviä</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60330"/>
            <a:ext cx="5094402" cy="4085499"/>
          </a:xfrm>
        </p:spPr>
        <p:txBody>
          <a:bodyPr/>
          <a:lstStyle>
            <a:lvl1pPr>
              <a:defRPr sz="2200"/>
            </a:lvl1pPr>
          </a:lstStyle>
          <a:p>
            <a:pPr lvl="0"/>
            <a:r>
              <a:rPr lang="fi-FI"/>
              <a:t>Esityksen teksti tulee aina tiivistää mahdollisimman lyhyeksi ja selkeäksi.</a:t>
            </a:r>
            <a:br>
              <a:rPr lang="fi-FI"/>
            </a:br>
            <a:r>
              <a:rPr lang="fi-FI"/>
              <a:t>Esityksen tarkoitus on toimia esiintyjän ja kuulijan tukena.</a:t>
            </a:r>
            <a:br>
              <a:rPr lang="fi-FI"/>
            </a:br>
            <a:r>
              <a:rPr lang="fi-FI"/>
              <a:t>Muistathan, että kun tekstin koko pienenee, myös viesti pienenee. Esityksen tulee olla myös kaukaa luettavissa</a:t>
            </a:r>
            <a:endParaRPr lang="en-GB"/>
          </a:p>
          <a:p>
            <a:pPr lvl="1"/>
            <a:r>
              <a:rPr lang="en-GB"/>
              <a:t>Second level</a:t>
            </a:r>
          </a:p>
          <a:p>
            <a:pPr lvl="2"/>
            <a:r>
              <a:rPr lang="en-GB"/>
              <a:t>Third level</a:t>
            </a:r>
          </a:p>
          <a:p>
            <a:pPr lvl="3"/>
            <a:r>
              <a:rPr lang="en-GB"/>
              <a:t>Fourth level</a:t>
            </a:r>
          </a:p>
          <a:p>
            <a:pPr lvl="4"/>
            <a:r>
              <a:rPr lang="en-GB"/>
              <a:t>Fifth level</a:t>
            </a:r>
            <a:endParaRPr lang="fi-FI"/>
          </a:p>
          <a:p>
            <a:pPr lvl="0"/>
            <a:endParaRPr lang="fi-FI"/>
          </a:p>
        </p:txBody>
      </p:sp>
      <p:sp>
        <p:nvSpPr>
          <p:cNvPr id="10" name="Sisällön paikkamerkki 2">
            <a:extLst>
              <a:ext uri="{FF2B5EF4-FFF2-40B4-BE49-F238E27FC236}">
                <a16:creationId xmlns:a16="http://schemas.microsoft.com/office/drawing/2014/main" id="{28EEFB21-D5D7-40FA-809A-551ABC7D90AB}"/>
              </a:ext>
            </a:extLst>
          </p:cNvPr>
          <p:cNvSpPr>
            <a:spLocks noGrp="1"/>
          </p:cNvSpPr>
          <p:nvPr>
            <p:ph idx="13" hasCustomPrompt="1"/>
          </p:nvPr>
        </p:nvSpPr>
        <p:spPr>
          <a:xfrm>
            <a:off x="6264608" y="1860330"/>
            <a:ext cx="5094402" cy="4085499"/>
          </a:xfrm>
        </p:spPr>
        <p:txBody>
          <a:bodyPr/>
          <a:lstStyle>
            <a:lvl1pPr>
              <a:defRPr sz="2200"/>
            </a:lvl1pPr>
          </a:lstStyle>
          <a:p>
            <a:pPr lvl="0"/>
            <a:r>
              <a:rPr lang="fi-FI"/>
              <a:t>Esityksen teksti tulee aina tiivistää mahdollisimman lyhyeksi ja selkeäksi.</a:t>
            </a:r>
            <a:br>
              <a:rPr lang="fi-FI"/>
            </a:br>
            <a:r>
              <a:rPr lang="fi-FI"/>
              <a:t>Esityksen tarkoitus on toimia esiintyjän ja kuulijan tukena.</a:t>
            </a:r>
            <a:br>
              <a:rPr lang="fi-FI"/>
            </a:br>
            <a:r>
              <a:rPr lang="fi-FI"/>
              <a:t>Muistathan, että kun tekstin koko pienenee, myös viesti pienenee. Esityksen tulee olla myös kaukaa luettavissa</a:t>
            </a:r>
            <a:endParaRPr lang="en-GB"/>
          </a:p>
          <a:p>
            <a:pPr lvl="1"/>
            <a:r>
              <a:rPr lang="en-GB"/>
              <a:t>Second level</a:t>
            </a:r>
          </a:p>
          <a:p>
            <a:pPr lvl="2"/>
            <a:r>
              <a:rPr lang="en-GB"/>
              <a:t>Third level</a:t>
            </a:r>
          </a:p>
          <a:p>
            <a:pPr lvl="3"/>
            <a:r>
              <a:rPr lang="en-GB"/>
              <a:t>Fourth level</a:t>
            </a:r>
          </a:p>
          <a:p>
            <a:pPr lvl="4"/>
            <a:r>
              <a:rPr lang="en-GB"/>
              <a:t>Fifth level</a:t>
            </a:r>
            <a:endParaRPr lang="fi-FI"/>
          </a:p>
        </p:txBody>
      </p:sp>
      <p:sp>
        <p:nvSpPr>
          <p:cNvPr id="8" name="Dian numeron paikkamerkki 5">
            <a:extLst>
              <a:ext uri="{FF2B5EF4-FFF2-40B4-BE49-F238E27FC236}">
                <a16:creationId xmlns:a16="http://schemas.microsoft.com/office/drawing/2014/main" id="{D47A3072-D8CC-4075-92AE-6CB4C819BCA5}"/>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980BC45E-8E9E-4CF2-9961-01D999365279}"/>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8.4.2021   |   </a:t>
            </a:r>
          </a:p>
        </p:txBody>
      </p:sp>
      <p:sp>
        <p:nvSpPr>
          <p:cNvPr id="14" name="Alatunnisteen paikkamerkki 4">
            <a:extLst>
              <a:ext uri="{FF2B5EF4-FFF2-40B4-BE49-F238E27FC236}">
                <a16:creationId xmlns:a16="http://schemas.microsoft.com/office/drawing/2014/main" id="{B063AE42-CA71-44E3-9D58-B8058F37EC93}"/>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Katriina Virtanen</a:t>
            </a:r>
          </a:p>
        </p:txBody>
      </p:sp>
    </p:spTree>
    <p:extLst>
      <p:ext uri="{BB962C8B-B14F-4D97-AF65-F5344CB8AC3E}">
        <p14:creationId xmlns:p14="http://schemas.microsoft.com/office/powerpoint/2010/main" val="26740383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Otsikko ja kaavio" preserve="1" userDrawn="1">
  <p:cSld name="Otsikko ja kaavio">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65B018F-777B-44D1-9664-1407CB8459A7}"/>
              </a:ext>
            </a:extLst>
          </p:cNvPr>
          <p:cNvSpPr>
            <a:spLocks noGrp="1"/>
          </p:cNvSpPr>
          <p:nvPr>
            <p:ph type="title" hasCustomPrompt="1"/>
          </p:nvPr>
        </p:nvSpPr>
        <p:spPr/>
        <p:txBody>
          <a:bodyPr/>
          <a:lstStyle>
            <a:lvl1pPr>
              <a:defRPr/>
            </a:lvl1pPr>
          </a:lstStyle>
          <a:p>
            <a:r>
              <a:rPr lang="fi-FI" noProof="0"/>
              <a:t>Graafisivu</a:t>
            </a:r>
            <a:br>
              <a:rPr lang="fi-FI" noProof="0"/>
            </a:br>
            <a:r>
              <a:rPr lang="fi-FI"/>
              <a:t>Otsikon pituus korkeintaan kaksi riviä</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60330"/>
            <a:ext cx="3827881" cy="4085499"/>
          </a:xfrm>
        </p:spPr>
        <p:txBody>
          <a:bodyPr/>
          <a:lstStyle>
            <a:lvl1pPr>
              <a:defRPr sz="2200"/>
            </a:lvl1pPr>
          </a:lstStyle>
          <a:p>
            <a:pPr lvl="0"/>
            <a:r>
              <a:rPr lang="en-GB" err="1"/>
              <a:t>Värejä</a:t>
            </a:r>
            <a:r>
              <a:rPr lang="en-GB"/>
              <a:t> </a:t>
            </a:r>
            <a:r>
              <a:rPr lang="en-GB" err="1"/>
              <a:t>käytetään</a:t>
            </a:r>
            <a:r>
              <a:rPr lang="en-GB"/>
              <a:t> </a:t>
            </a:r>
            <a:r>
              <a:rPr lang="en-GB" err="1"/>
              <a:t>malliesimerkin</a:t>
            </a:r>
            <a:r>
              <a:rPr lang="en-GB"/>
              <a:t> </a:t>
            </a:r>
            <a:r>
              <a:rPr lang="en-GB" err="1"/>
              <a:t>järjestyksessä</a:t>
            </a:r>
            <a:endParaRPr lang="en-GB"/>
          </a:p>
          <a:p>
            <a:pPr lvl="1"/>
            <a:r>
              <a:rPr lang="en-GB"/>
              <a:t>Second level</a:t>
            </a:r>
          </a:p>
          <a:p>
            <a:pPr lvl="2"/>
            <a:r>
              <a:rPr lang="en-GB"/>
              <a:t>Third level</a:t>
            </a:r>
          </a:p>
          <a:p>
            <a:pPr lvl="3"/>
            <a:r>
              <a:rPr lang="en-GB"/>
              <a:t>Fourth level</a:t>
            </a:r>
          </a:p>
          <a:p>
            <a:pPr lvl="4"/>
            <a:r>
              <a:rPr lang="en-GB"/>
              <a:t>Fifth level</a:t>
            </a:r>
            <a:endParaRPr lang="fi-FI"/>
          </a:p>
        </p:txBody>
      </p:sp>
      <p:sp>
        <p:nvSpPr>
          <p:cNvPr id="4" name="Kaavion paikkamerkki 3">
            <a:extLst>
              <a:ext uri="{FF2B5EF4-FFF2-40B4-BE49-F238E27FC236}">
                <a16:creationId xmlns:a16="http://schemas.microsoft.com/office/drawing/2014/main" id="{E32C4822-3ED1-4503-A322-1C32778E2B1A}"/>
              </a:ext>
            </a:extLst>
          </p:cNvPr>
          <p:cNvSpPr>
            <a:spLocks noGrp="1"/>
          </p:cNvSpPr>
          <p:nvPr>
            <p:ph type="chart" sz="quarter" idx="17"/>
          </p:nvPr>
        </p:nvSpPr>
        <p:spPr>
          <a:xfrm>
            <a:off x="4866468" y="1860550"/>
            <a:ext cx="6692117" cy="4084638"/>
          </a:xfrm>
        </p:spPr>
        <p:txBody>
          <a:bodyPr/>
          <a:lstStyle/>
          <a:p>
            <a:r>
              <a:rPr lang="fi-FI"/>
              <a:t>Lisää kaavio napsauttamalla kuvaketta</a:t>
            </a:r>
          </a:p>
        </p:txBody>
      </p:sp>
      <p:sp>
        <p:nvSpPr>
          <p:cNvPr id="8" name="Dian numeron paikkamerkki 5">
            <a:extLst>
              <a:ext uri="{FF2B5EF4-FFF2-40B4-BE49-F238E27FC236}">
                <a16:creationId xmlns:a16="http://schemas.microsoft.com/office/drawing/2014/main" id="{B133760A-D9BD-4C93-958B-C47029D5F0A2}"/>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232B50DE-A870-4680-8BF1-626B59A71F9A}"/>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8.4.2021   |   </a:t>
            </a:r>
          </a:p>
        </p:txBody>
      </p:sp>
      <p:sp>
        <p:nvSpPr>
          <p:cNvPr id="10" name="Alatunnisteen paikkamerkki 4">
            <a:extLst>
              <a:ext uri="{FF2B5EF4-FFF2-40B4-BE49-F238E27FC236}">
                <a16:creationId xmlns:a16="http://schemas.microsoft.com/office/drawing/2014/main" id="{660E423A-B2D8-4B91-B7C0-AB18B43AB211}"/>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Katriina Virtanen</a:t>
            </a:r>
          </a:p>
        </p:txBody>
      </p:sp>
    </p:spTree>
    <p:extLst>
      <p:ext uri="{BB962C8B-B14F-4D97-AF65-F5344CB8AC3E}">
        <p14:creationId xmlns:p14="http://schemas.microsoft.com/office/powerpoint/2010/main" val="12689566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Taulukko" preserve="1" userDrawn="1">
  <p:cSld name="Taulukko">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p:txBody>
          <a:bodyPr/>
          <a:lstStyle>
            <a:lvl1pPr>
              <a:defRPr/>
            </a:lvl1pPr>
          </a:lstStyle>
          <a:p>
            <a:r>
              <a:rPr lang="en-GB" err="1"/>
              <a:t>Taulukkosivu</a:t>
            </a:r>
            <a:br>
              <a:rPr lang="en-GB"/>
            </a:br>
            <a:r>
              <a:rPr lang="fi-FI"/>
              <a:t>Otsikon pituus korkeintaan kaksi riviä</a:t>
            </a:r>
          </a:p>
        </p:txBody>
      </p:sp>
      <p:sp>
        <p:nvSpPr>
          <p:cNvPr id="3" name="Taulukon paikkamerkki 2">
            <a:extLst>
              <a:ext uri="{FF2B5EF4-FFF2-40B4-BE49-F238E27FC236}">
                <a16:creationId xmlns:a16="http://schemas.microsoft.com/office/drawing/2014/main" id="{E46430B6-E098-40A9-A388-1C65D76FE095}"/>
              </a:ext>
            </a:extLst>
          </p:cNvPr>
          <p:cNvSpPr>
            <a:spLocks noGrp="1"/>
          </p:cNvSpPr>
          <p:nvPr>
            <p:ph type="tbl" sz="quarter" idx="14"/>
          </p:nvPr>
        </p:nvSpPr>
        <p:spPr>
          <a:xfrm>
            <a:off x="922338" y="1857375"/>
            <a:ext cx="10636236" cy="4087813"/>
          </a:xfrm>
        </p:spPr>
        <p:txBody>
          <a:bodyPr/>
          <a:lstStyle/>
          <a:p>
            <a:r>
              <a:rPr lang="fi-FI"/>
              <a:t>Lisää taulukko napsauttamalla kuvaketta</a:t>
            </a:r>
          </a:p>
        </p:txBody>
      </p:sp>
      <p:sp>
        <p:nvSpPr>
          <p:cNvPr id="7" name="Dian numeron paikkamerkki 5">
            <a:extLst>
              <a:ext uri="{FF2B5EF4-FFF2-40B4-BE49-F238E27FC236}">
                <a16:creationId xmlns:a16="http://schemas.microsoft.com/office/drawing/2014/main" id="{7027DE1D-8E91-406F-8B96-045A387C48E3}"/>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8" name="Päivämäärän paikkamerkki 3">
            <a:extLst>
              <a:ext uri="{FF2B5EF4-FFF2-40B4-BE49-F238E27FC236}">
                <a16:creationId xmlns:a16="http://schemas.microsoft.com/office/drawing/2014/main" id="{E58D47DE-4D0E-4225-AD7A-47FB6CC38850}"/>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8.4.2021   |   </a:t>
            </a:r>
          </a:p>
        </p:txBody>
      </p:sp>
      <p:sp>
        <p:nvSpPr>
          <p:cNvPr id="9" name="Alatunnisteen paikkamerkki 4">
            <a:extLst>
              <a:ext uri="{FF2B5EF4-FFF2-40B4-BE49-F238E27FC236}">
                <a16:creationId xmlns:a16="http://schemas.microsoft.com/office/drawing/2014/main" id="{34D358F0-BE1E-4ABA-A0E1-A93C9E529D3F}"/>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Katriina Virtanen</a:t>
            </a:r>
          </a:p>
        </p:txBody>
      </p:sp>
    </p:spTree>
    <p:extLst>
      <p:ext uri="{BB962C8B-B14F-4D97-AF65-F5344CB8AC3E}">
        <p14:creationId xmlns:p14="http://schemas.microsoft.com/office/powerpoint/2010/main" val="2618822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matchingName="Kuvatekstillinen kuva" preserve="1" userDrawn="1">
  <p:cSld name="Kuvatekstillinen kuva">
    <p:spTree>
      <p:nvGrpSpPr>
        <p:cNvPr id="1" name=""/>
        <p:cNvGrpSpPr/>
        <p:nvPr/>
      </p:nvGrpSpPr>
      <p:grpSpPr>
        <a:xfrm>
          <a:off x="0" y="0"/>
          <a:ext cx="0" cy="0"/>
          <a:chOff x="0" y="0"/>
          <a:chExt cx="0" cy="0"/>
        </a:xfrm>
      </p:grpSpPr>
      <p:sp>
        <p:nvSpPr>
          <p:cNvPr id="11" name="Otsikko 10">
            <a:extLst>
              <a:ext uri="{FF2B5EF4-FFF2-40B4-BE49-F238E27FC236}">
                <a16:creationId xmlns:a16="http://schemas.microsoft.com/office/drawing/2014/main" id="{E4DF926F-18A8-4323-87C1-43E1E0CBC51F}"/>
              </a:ext>
            </a:extLst>
          </p:cNvPr>
          <p:cNvSpPr>
            <a:spLocks noGrp="1"/>
          </p:cNvSpPr>
          <p:nvPr>
            <p:ph type="title" hasCustomPrompt="1"/>
          </p:nvPr>
        </p:nvSpPr>
        <p:spPr>
          <a:xfrm>
            <a:off x="922350" y="470390"/>
            <a:ext cx="7092366" cy="1119501"/>
          </a:xfrm>
        </p:spPr>
        <p:txBody>
          <a:bodyPr/>
          <a:lstStyle/>
          <a:p>
            <a:r>
              <a:rPr lang="fi-FI"/>
              <a:t>Tekstisivu kapealla kuvalla</a:t>
            </a:r>
            <a:br>
              <a:rPr lang="fi-FI"/>
            </a:br>
            <a:r>
              <a:rPr lang="fi-FI"/>
              <a:t>ja lyhyellä otsikolla</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7092366"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8" name="Dian numeron paikkamerkki 5">
            <a:extLst>
              <a:ext uri="{FF2B5EF4-FFF2-40B4-BE49-F238E27FC236}">
                <a16:creationId xmlns:a16="http://schemas.microsoft.com/office/drawing/2014/main" id="{FFD8799F-5DA0-4FBF-A2A7-B65BDEB3BC68}"/>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A1F75C40-780C-491C-87BC-6A3B74DBF7BC}"/>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8.4.2021   |   </a:t>
            </a:r>
          </a:p>
        </p:txBody>
      </p:sp>
      <p:sp>
        <p:nvSpPr>
          <p:cNvPr id="15" name="Alatunnisteen paikkamerkki 4">
            <a:extLst>
              <a:ext uri="{FF2B5EF4-FFF2-40B4-BE49-F238E27FC236}">
                <a16:creationId xmlns:a16="http://schemas.microsoft.com/office/drawing/2014/main" id="{A3A71661-0388-4C74-813D-CFA192A7333E}"/>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Katriina Virtanen</a:t>
            </a:r>
          </a:p>
        </p:txBody>
      </p:sp>
      <p:sp>
        <p:nvSpPr>
          <p:cNvPr id="10" name="Kuvan paikkamerkki 2">
            <a:extLst>
              <a:ext uri="{FF2B5EF4-FFF2-40B4-BE49-F238E27FC236}">
                <a16:creationId xmlns:a16="http://schemas.microsoft.com/office/drawing/2014/main" id="{EE37F6CA-4A02-4DC9-9F8B-1339CABEBCAB}"/>
              </a:ext>
              <a:ext uri="{C183D7F6-B498-43B3-948B-1728B52AA6E4}">
                <adec:decorative xmlns:adec="http://schemas.microsoft.com/office/drawing/2017/decorative" val="1"/>
              </a:ext>
            </a:extLst>
          </p:cNvPr>
          <p:cNvSpPr>
            <a:spLocks noGrp="1"/>
          </p:cNvSpPr>
          <p:nvPr>
            <p:ph type="pic" idx="13" hasCustomPrompt="1"/>
          </p:nvPr>
        </p:nvSpPr>
        <p:spPr>
          <a:xfrm>
            <a:off x="8414654" y="180000"/>
            <a:ext cx="3598545" cy="6498000"/>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8875312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matchingName="Kuvatekstilliset kuvat" preserve="1" userDrawn="1">
  <p:cSld name="Kuvatekstilliset kuvat">
    <p:spTree>
      <p:nvGrpSpPr>
        <p:cNvPr id="1" name=""/>
        <p:cNvGrpSpPr/>
        <p:nvPr/>
      </p:nvGrpSpPr>
      <p:grpSpPr>
        <a:xfrm>
          <a:off x="0" y="0"/>
          <a:ext cx="0" cy="0"/>
          <a:chOff x="0" y="0"/>
          <a:chExt cx="0" cy="0"/>
        </a:xfrm>
      </p:grpSpPr>
      <p:sp>
        <p:nvSpPr>
          <p:cNvPr id="11" name="Otsikko 10">
            <a:extLst>
              <a:ext uri="{FF2B5EF4-FFF2-40B4-BE49-F238E27FC236}">
                <a16:creationId xmlns:a16="http://schemas.microsoft.com/office/drawing/2014/main" id="{E4DF926F-18A8-4323-87C1-43E1E0CBC51F}"/>
              </a:ext>
            </a:extLst>
          </p:cNvPr>
          <p:cNvSpPr>
            <a:spLocks noGrp="1"/>
          </p:cNvSpPr>
          <p:nvPr>
            <p:ph type="title" hasCustomPrompt="1"/>
          </p:nvPr>
        </p:nvSpPr>
        <p:spPr>
          <a:xfrm>
            <a:off x="922350" y="470390"/>
            <a:ext cx="7092366" cy="1119501"/>
          </a:xfrm>
        </p:spPr>
        <p:txBody>
          <a:bodyPr/>
          <a:lstStyle/>
          <a:p>
            <a:r>
              <a:rPr lang="fi-FI" noProof="0"/>
              <a:t>Tekstisivu kahdella kuvalla</a:t>
            </a:r>
            <a:br>
              <a:rPr lang="fi-FI" noProof="0"/>
            </a:br>
            <a:r>
              <a:rPr lang="fi-FI" noProof="0"/>
              <a:t>ja lyhyellä otsikolla</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7092366"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15" name="Kuvan paikkamerkki 2">
            <a:extLst>
              <a:ext uri="{FF2B5EF4-FFF2-40B4-BE49-F238E27FC236}">
                <a16:creationId xmlns:a16="http://schemas.microsoft.com/office/drawing/2014/main" id="{FC94B34F-00DC-4D30-896A-91EC80CD3F36}"/>
              </a:ext>
              <a:ext uri="{C183D7F6-B498-43B3-948B-1728B52AA6E4}">
                <adec:decorative xmlns:adec="http://schemas.microsoft.com/office/drawing/2017/decorative" val="1"/>
              </a:ext>
            </a:extLst>
          </p:cNvPr>
          <p:cNvSpPr>
            <a:spLocks noGrp="1"/>
          </p:cNvSpPr>
          <p:nvPr>
            <p:ph type="pic" idx="17" hasCustomPrompt="1"/>
          </p:nvPr>
        </p:nvSpPr>
        <p:spPr>
          <a:xfrm>
            <a:off x="8427599" y="180000"/>
            <a:ext cx="3585600" cy="3155370"/>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10" name="Kuvan paikkamerkki 2">
            <a:extLst>
              <a:ext uri="{FF2B5EF4-FFF2-40B4-BE49-F238E27FC236}">
                <a16:creationId xmlns:a16="http://schemas.microsoft.com/office/drawing/2014/main" id="{EE37F6CA-4A02-4DC9-9F8B-1339CABEBCAB}"/>
              </a:ext>
              <a:ext uri="{C183D7F6-B498-43B3-948B-1728B52AA6E4}">
                <adec:decorative xmlns:adec="http://schemas.microsoft.com/office/drawing/2017/decorative" val="1"/>
              </a:ext>
            </a:extLst>
          </p:cNvPr>
          <p:cNvSpPr>
            <a:spLocks noGrp="1"/>
          </p:cNvSpPr>
          <p:nvPr>
            <p:ph type="pic" idx="13" hasCustomPrompt="1"/>
          </p:nvPr>
        </p:nvSpPr>
        <p:spPr>
          <a:xfrm>
            <a:off x="8427599" y="3527892"/>
            <a:ext cx="3585600" cy="3150108"/>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9" name="Dian numeron paikkamerkki 5">
            <a:extLst>
              <a:ext uri="{FF2B5EF4-FFF2-40B4-BE49-F238E27FC236}">
                <a16:creationId xmlns:a16="http://schemas.microsoft.com/office/drawing/2014/main" id="{F7012681-75A7-47D7-8444-7D3FBA4E5069}"/>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16" name="Päivämäärän paikkamerkki 3">
            <a:extLst>
              <a:ext uri="{FF2B5EF4-FFF2-40B4-BE49-F238E27FC236}">
                <a16:creationId xmlns:a16="http://schemas.microsoft.com/office/drawing/2014/main" id="{E0FBAD70-7499-4E1B-A701-03775CBA2895}"/>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8.4.2021   |   </a:t>
            </a:r>
          </a:p>
        </p:txBody>
      </p:sp>
      <p:sp>
        <p:nvSpPr>
          <p:cNvPr id="17" name="Alatunnisteen paikkamerkki 4">
            <a:extLst>
              <a:ext uri="{FF2B5EF4-FFF2-40B4-BE49-F238E27FC236}">
                <a16:creationId xmlns:a16="http://schemas.microsoft.com/office/drawing/2014/main" id="{0AB49502-F625-40AF-9F75-9B1F2A7FD30A}"/>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Katriina Virtanen</a:t>
            </a:r>
          </a:p>
        </p:txBody>
      </p:sp>
    </p:spTree>
    <p:extLst>
      <p:ext uri="{BB962C8B-B14F-4D97-AF65-F5344CB8AC3E}">
        <p14:creationId xmlns:p14="http://schemas.microsoft.com/office/powerpoint/2010/main" val="32074198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matchingName="Kuvatekstillinen kuva iso" preserve="1" userDrawn="1">
  <p:cSld name="Kuvatekstillinen kuva iso">
    <p:spTree>
      <p:nvGrpSpPr>
        <p:cNvPr id="1" name=""/>
        <p:cNvGrpSpPr/>
        <p:nvPr/>
      </p:nvGrpSpPr>
      <p:grpSpPr>
        <a:xfrm>
          <a:off x="0" y="0"/>
          <a:ext cx="0" cy="0"/>
          <a:chOff x="0" y="0"/>
          <a:chExt cx="0" cy="0"/>
        </a:xfrm>
      </p:grpSpPr>
      <p:sp>
        <p:nvSpPr>
          <p:cNvPr id="11" name="Otsikko 10">
            <a:extLst>
              <a:ext uri="{FF2B5EF4-FFF2-40B4-BE49-F238E27FC236}">
                <a16:creationId xmlns:a16="http://schemas.microsoft.com/office/drawing/2014/main" id="{E4DF926F-18A8-4323-87C1-43E1E0CBC51F}"/>
              </a:ext>
            </a:extLst>
          </p:cNvPr>
          <p:cNvSpPr>
            <a:spLocks noGrp="1"/>
          </p:cNvSpPr>
          <p:nvPr>
            <p:ph type="title" hasCustomPrompt="1"/>
          </p:nvPr>
        </p:nvSpPr>
        <p:spPr>
          <a:xfrm>
            <a:off x="922350" y="470390"/>
            <a:ext cx="5224068" cy="1119501"/>
          </a:xfrm>
        </p:spPr>
        <p:txBody>
          <a:bodyPr/>
          <a:lstStyle/>
          <a:p>
            <a:r>
              <a:rPr lang="fi-FI" noProof="0"/>
              <a:t>Tekstisivu isolla  kuvalla</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5224068" cy="4089200"/>
          </a:xfrm>
        </p:spPr>
        <p:txBody>
          <a:bodyPr/>
          <a:lstStyle>
            <a:lvl1pPr>
              <a:defRPr sz="2200"/>
            </a:lvl1pPr>
          </a:lstStyle>
          <a:p>
            <a:pPr lvl="0"/>
            <a:r>
              <a:rPr lang="fi-FI"/>
              <a:t>Kuvasivun teksti tulee tiivistää lyhyeksi.</a:t>
            </a:r>
            <a:br>
              <a:rPr lang="fi-FI"/>
            </a:br>
            <a:r>
              <a:rPr lang="fi-FI"/>
              <a:t>Käytä laadukkaita kuvia.</a:t>
            </a:r>
            <a:br>
              <a:rPr lang="fi-FI"/>
            </a:br>
            <a:r>
              <a:rPr lang="fi-FI"/>
              <a:t>Vältä tiedostokooltaan isoja kuvia, jotta esityksestä ei tule liian raskasta.</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10" name="Kuvan paikkamerkki 2">
            <a:extLst>
              <a:ext uri="{FF2B5EF4-FFF2-40B4-BE49-F238E27FC236}">
                <a16:creationId xmlns:a16="http://schemas.microsoft.com/office/drawing/2014/main" id="{EE37F6CA-4A02-4DC9-9F8B-1339CABEBCAB}"/>
              </a:ext>
              <a:ext uri="{C183D7F6-B498-43B3-948B-1728B52AA6E4}">
                <adec:decorative xmlns:adec="http://schemas.microsoft.com/office/drawing/2017/decorative" val="1"/>
              </a:ext>
            </a:extLst>
          </p:cNvPr>
          <p:cNvSpPr>
            <a:spLocks noGrp="1"/>
          </p:cNvSpPr>
          <p:nvPr>
            <p:ph type="pic" idx="13" hasCustomPrompt="1"/>
          </p:nvPr>
        </p:nvSpPr>
        <p:spPr>
          <a:xfrm>
            <a:off x="6428597" y="180000"/>
            <a:ext cx="5584602" cy="6498000"/>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8" name="Dian numeron paikkamerkki 5">
            <a:extLst>
              <a:ext uri="{FF2B5EF4-FFF2-40B4-BE49-F238E27FC236}">
                <a16:creationId xmlns:a16="http://schemas.microsoft.com/office/drawing/2014/main" id="{B5F3AB46-DDE8-48A9-B165-54E07D0B60E7}"/>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0AA848AD-B333-42B9-B9E4-08ABFCD612D0}"/>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8.4.2021   |   </a:t>
            </a:r>
          </a:p>
        </p:txBody>
      </p:sp>
      <p:sp>
        <p:nvSpPr>
          <p:cNvPr id="15" name="Alatunnisteen paikkamerkki 4">
            <a:extLst>
              <a:ext uri="{FF2B5EF4-FFF2-40B4-BE49-F238E27FC236}">
                <a16:creationId xmlns:a16="http://schemas.microsoft.com/office/drawing/2014/main" id="{697CFB4B-70A9-4C59-8AFC-86477E70AA8E}"/>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Katriina Virtanen</a:t>
            </a:r>
          </a:p>
        </p:txBody>
      </p:sp>
    </p:spTree>
    <p:extLst>
      <p:ext uri="{BB962C8B-B14F-4D97-AF65-F5344CB8AC3E}">
        <p14:creationId xmlns:p14="http://schemas.microsoft.com/office/powerpoint/2010/main" val="32811744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matchingName="Kuva" preserve="1" userDrawn="1">
  <p:cSld name="Kuva">
    <p:spTree>
      <p:nvGrpSpPr>
        <p:cNvPr id="1" name=""/>
        <p:cNvGrpSpPr/>
        <p:nvPr/>
      </p:nvGrpSpPr>
      <p:grpSpPr>
        <a:xfrm>
          <a:off x="0" y="0"/>
          <a:ext cx="0" cy="0"/>
          <a:chOff x="0" y="0"/>
          <a:chExt cx="0" cy="0"/>
        </a:xfrm>
      </p:grpSpPr>
      <p:sp>
        <p:nvSpPr>
          <p:cNvPr id="10" name="Kuvan paikkamerkki 2">
            <a:extLst>
              <a:ext uri="{FF2B5EF4-FFF2-40B4-BE49-F238E27FC236}">
                <a16:creationId xmlns:a16="http://schemas.microsoft.com/office/drawing/2014/main" id="{EE37F6CA-4A02-4DC9-9F8B-1339CABEBCAB}"/>
              </a:ext>
              <a:ext uri="{C183D7F6-B498-43B3-948B-1728B52AA6E4}">
                <adec:decorative xmlns:adec="http://schemas.microsoft.com/office/drawing/2017/decorative" val="1"/>
              </a:ext>
            </a:extLst>
          </p:cNvPr>
          <p:cNvSpPr>
            <a:spLocks noGrp="1"/>
          </p:cNvSpPr>
          <p:nvPr>
            <p:ph type="pic" idx="13" hasCustomPrompt="1"/>
          </p:nvPr>
        </p:nvSpPr>
        <p:spPr>
          <a:xfrm>
            <a:off x="179999" y="180000"/>
            <a:ext cx="11833200" cy="6498000"/>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7855245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matchingName="Sisältö kaarevalla kuvalla" preserve="1" userDrawn="1">
  <p:cSld name="Sisältö kaarevalla kuvalla">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a:xfrm>
            <a:off x="922350" y="470390"/>
            <a:ext cx="6482227" cy="1119501"/>
          </a:xfrm>
        </p:spPr>
        <p:txBody>
          <a:bodyPr/>
          <a:lstStyle/>
          <a:p>
            <a:r>
              <a:rPr lang="en-GB" err="1"/>
              <a:t>Tekstisivu</a:t>
            </a:r>
            <a:r>
              <a:rPr lang="en-GB"/>
              <a:t> </a:t>
            </a:r>
            <a:r>
              <a:rPr lang="en-GB" err="1"/>
              <a:t>isolla</a:t>
            </a:r>
            <a:r>
              <a:rPr lang="en-GB"/>
              <a:t> </a:t>
            </a:r>
            <a:br>
              <a:rPr lang="en-GB"/>
            </a:br>
            <a:r>
              <a:rPr lang="en-GB" err="1"/>
              <a:t>kaarevalla</a:t>
            </a:r>
            <a:r>
              <a:rPr lang="en-GB"/>
              <a:t> </a:t>
            </a:r>
            <a:r>
              <a:rPr lang="en-GB" err="1"/>
              <a:t>kuvalla</a:t>
            </a:r>
            <a:r>
              <a:rPr lang="en-GB"/>
              <a:t> </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6482227"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9" name="Kuvan paikkamerkki 2">
            <a:extLst>
              <a:ext uri="{FF2B5EF4-FFF2-40B4-BE49-F238E27FC236}">
                <a16:creationId xmlns:a16="http://schemas.microsoft.com/office/drawing/2014/main" id="{46D95DB7-D85C-4651-BD0D-60A1252BAAEB}"/>
              </a:ext>
              <a:ext uri="{C183D7F6-B498-43B3-948B-1728B52AA6E4}">
                <adec:decorative xmlns:adec="http://schemas.microsoft.com/office/drawing/2017/decorative" val="1"/>
              </a:ext>
            </a:extLst>
          </p:cNvPr>
          <p:cNvSpPr>
            <a:spLocks noGrp="1" noChangeAspect="1"/>
          </p:cNvSpPr>
          <p:nvPr>
            <p:ph type="pic" idx="13" hasCustomPrompt="1"/>
          </p:nvPr>
        </p:nvSpPr>
        <p:spPr>
          <a:xfrm>
            <a:off x="7603725" y="180000"/>
            <a:ext cx="440947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0 h 6488358"/>
              <a:gd name="connsiteX1" fmla="*/ 4408944 w 4408944"/>
              <a:gd name="connsiteY1" fmla="*/ 0 h 6488358"/>
              <a:gd name="connsiteX2" fmla="*/ 4408944 w 4408944"/>
              <a:gd name="connsiteY2" fmla="*/ 6488358 h 6488358"/>
              <a:gd name="connsiteX3" fmla="*/ 1709367 w 4408944"/>
              <a:gd name="connsiteY3" fmla="*/ 6487088 h 6488358"/>
              <a:gd name="connsiteX4" fmla="*/ 0 w 4408944"/>
              <a:gd name="connsiteY4" fmla="*/ 6488358 h 6488358"/>
              <a:gd name="connsiteX5" fmla="*/ 0 w 4408944"/>
              <a:gd name="connsiteY5" fmla="*/ 0 h 6488358"/>
              <a:gd name="connsiteX0" fmla="*/ 0 w 4408944"/>
              <a:gd name="connsiteY0" fmla="*/ 0 h 6488358"/>
              <a:gd name="connsiteX1" fmla="*/ 4408944 w 4408944"/>
              <a:gd name="connsiteY1" fmla="*/ 0 h 6488358"/>
              <a:gd name="connsiteX2" fmla="*/ 4408944 w 4408944"/>
              <a:gd name="connsiteY2" fmla="*/ 6488358 h 6488358"/>
              <a:gd name="connsiteX3" fmla="*/ 1709367 w 4408944"/>
              <a:gd name="connsiteY3" fmla="*/ 6487088 h 6488358"/>
              <a:gd name="connsiteX4" fmla="*/ 0 w 4408944"/>
              <a:gd name="connsiteY4" fmla="*/ 0 h 6488358"/>
              <a:gd name="connsiteX0" fmla="*/ 0 w 4408944"/>
              <a:gd name="connsiteY0" fmla="*/ 0 h 6488358"/>
              <a:gd name="connsiteX1" fmla="*/ 4408944 w 4408944"/>
              <a:gd name="connsiteY1" fmla="*/ 0 h 6488358"/>
              <a:gd name="connsiteX2" fmla="*/ 4408944 w 4408944"/>
              <a:gd name="connsiteY2" fmla="*/ 6488358 h 6488358"/>
              <a:gd name="connsiteX3" fmla="*/ 1709367 w 4408944"/>
              <a:gd name="connsiteY3" fmla="*/ 6487088 h 6488358"/>
              <a:gd name="connsiteX4" fmla="*/ 991817 w 4408944"/>
              <a:gd name="connsiteY4" fmla="*/ 3753413 h 6488358"/>
              <a:gd name="connsiteX5" fmla="*/ 0 w 4408944"/>
              <a:gd name="connsiteY5" fmla="*/ 0 h 6488358"/>
              <a:gd name="connsiteX0" fmla="*/ 144667 w 4553611"/>
              <a:gd name="connsiteY0" fmla="*/ 0 h 6488358"/>
              <a:gd name="connsiteX1" fmla="*/ 4553611 w 4553611"/>
              <a:gd name="connsiteY1" fmla="*/ 0 h 6488358"/>
              <a:gd name="connsiteX2" fmla="*/ 4553611 w 4553611"/>
              <a:gd name="connsiteY2" fmla="*/ 6488358 h 6488358"/>
              <a:gd name="connsiteX3" fmla="*/ 1854034 w 4553611"/>
              <a:gd name="connsiteY3" fmla="*/ 6487088 h 6488358"/>
              <a:gd name="connsiteX4" fmla="*/ 1136484 w 4553611"/>
              <a:gd name="connsiteY4" fmla="*/ 3753413 h 6488358"/>
              <a:gd name="connsiteX5" fmla="*/ 144667 w 4553611"/>
              <a:gd name="connsiteY5" fmla="*/ 0 h 6488358"/>
              <a:gd name="connsiteX0" fmla="*/ 214805 w 4623749"/>
              <a:gd name="connsiteY0" fmla="*/ 0 h 6488358"/>
              <a:gd name="connsiteX1" fmla="*/ 4623749 w 4623749"/>
              <a:gd name="connsiteY1" fmla="*/ 0 h 6488358"/>
              <a:gd name="connsiteX2" fmla="*/ 4623749 w 4623749"/>
              <a:gd name="connsiteY2" fmla="*/ 6488358 h 6488358"/>
              <a:gd name="connsiteX3" fmla="*/ 1924172 w 4623749"/>
              <a:gd name="connsiteY3" fmla="*/ 6487088 h 6488358"/>
              <a:gd name="connsiteX4" fmla="*/ 641472 w 4623749"/>
              <a:gd name="connsiteY4" fmla="*/ 4051863 h 6488358"/>
              <a:gd name="connsiteX5" fmla="*/ 214805 w 4623749"/>
              <a:gd name="connsiteY5" fmla="*/ 0 h 6488358"/>
              <a:gd name="connsiteX0" fmla="*/ 214805 w 4623749"/>
              <a:gd name="connsiteY0" fmla="*/ 0 h 6488358"/>
              <a:gd name="connsiteX1" fmla="*/ 4623749 w 4623749"/>
              <a:gd name="connsiteY1" fmla="*/ 0 h 6488358"/>
              <a:gd name="connsiteX2" fmla="*/ 4623749 w 4623749"/>
              <a:gd name="connsiteY2" fmla="*/ 6488358 h 6488358"/>
              <a:gd name="connsiteX3" fmla="*/ 1924172 w 4623749"/>
              <a:gd name="connsiteY3" fmla="*/ 6487088 h 6488358"/>
              <a:gd name="connsiteX4" fmla="*/ 641472 w 4623749"/>
              <a:gd name="connsiteY4" fmla="*/ 4051863 h 6488358"/>
              <a:gd name="connsiteX5" fmla="*/ 214805 w 4623749"/>
              <a:gd name="connsiteY5" fmla="*/ 0 h 6488358"/>
              <a:gd name="connsiteX0" fmla="*/ 530 w 4409474"/>
              <a:gd name="connsiteY0" fmla="*/ 0 h 6488358"/>
              <a:gd name="connsiteX1" fmla="*/ 4409474 w 4409474"/>
              <a:gd name="connsiteY1" fmla="*/ 0 h 6488358"/>
              <a:gd name="connsiteX2" fmla="*/ 4409474 w 4409474"/>
              <a:gd name="connsiteY2" fmla="*/ 6488358 h 6488358"/>
              <a:gd name="connsiteX3" fmla="*/ 1709897 w 4409474"/>
              <a:gd name="connsiteY3" fmla="*/ 6487088 h 6488358"/>
              <a:gd name="connsiteX4" fmla="*/ 427197 w 4409474"/>
              <a:gd name="connsiteY4" fmla="*/ 4051863 h 6488358"/>
              <a:gd name="connsiteX5" fmla="*/ 530 w 4409474"/>
              <a:gd name="connsiteY5" fmla="*/ 0 h 648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9474" h="6488358">
                <a:moveTo>
                  <a:pt x="530" y="0"/>
                </a:moveTo>
                <a:lnTo>
                  <a:pt x="4409474" y="0"/>
                </a:lnTo>
                <a:lnTo>
                  <a:pt x="4409474" y="6488358"/>
                </a:lnTo>
                <a:lnTo>
                  <a:pt x="1709897" y="6487088"/>
                </a:lnTo>
                <a:cubicBezTo>
                  <a:pt x="1168951" y="5999514"/>
                  <a:pt x="712091" y="5133044"/>
                  <a:pt x="427197" y="4051863"/>
                </a:cubicBezTo>
                <a:cubicBezTo>
                  <a:pt x="142303" y="2970682"/>
                  <a:pt x="-10191" y="1358994"/>
                  <a:pt x="530" y="0"/>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8" name="Dian numeron paikkamerkki 5">
            <a:extLst>
              <a:ext uri="{FF2B5EF4-FFF2-40B4-BE49-F238E27FC236}">
                <a16:creationId xmlns:a16="http://schemas.microsoft.com/office/drawing/2014/main" id="{8CBE0249-DC84-4C39-89AB-E97D6F0F849A}"/>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11" name="Päivämäärän paikkamerkki 3">
            <a:extLst>
              <a:ext uri="{FF2B5EF4-FFF2-40B4-BE49-F238E27FC236}">
                <a16:creationId xmlns:a16="http://schemas.microsoft.com/office/drawing/2014/main" id="{71815122-4A8E-4281-87AC-8D44BE6CC0D9}"/>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8.4.2021   |   </a:t>
            </a:r>
          </a:p>
        </p:txBody>
      </p:sp>
      <p:sp>
        <p:nvSpPr>
          <p:cNvPr id="12" name="Alatunnisteen paikkamerkki 4">
            <a:extLst>
              <a:ext uri="{FF2B5EF4-FFF2-40B4-BE49-F238E27FC236}">
                <a16:creationId xmlns:a16="http://schemas.microsoft.com/office/drawing/2014/main" id="{788FD0A6-21DD-4310-9D7C-EC77DE9DFE52}"/>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Katriina Virtanen</a:t>
            </a:r>
          </a:p>
        </p:txBody>
      </p:sp>
    </p:spTree>
    <p:extLst>
      <p:ext uri="{BB962C8B-B14F-4D97-AF65-F5344CB8AC3E}">
        <p14:creationId xmlns:p14="http://schemas.microsoft.com/office/powerpoint/2010/main" val="15107196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matchingName="Sisältö kaarevalla kuvalla 2" preserve="1" userDrawn="1">
  <p:cSld name="Sisältö kaarevalla kuvalla 2">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a:xfrm>
            <a:off x="922350" y="470390"/>
            <a:ext cx="6482227" cy="1119501"/>
          </a:xfrm>
        </p:spPr>
        <p:txBody>
          <a:bodyPr/>
          <a:lstStyle/>
          <a:p>
            <a:r>
              <a:rPr lang="en-GB" err="1"/>
              <a:t>Tekstisivu</a:t>
            </a:r>
            <a:r>
              <a:rPr lang="en-GB"/>
              <a:t> </a:t>
            </a:r>
            <a:r>
              <a:rPr lang="en-GB" err="1"/>
              <a:t>isolla</a:t>
            </a:r>
            <a:r>
              <a:rPr lang="en-GB"/>
              <a:t> </a:t>
            </a:r>
            <a:br>
              <a:rPr lang="en-GB"/>
            </a:br>
            <a:r>
              <a:rPr lang="en-GB" err="1"/>
              <a:t>kaarevalla</a:t>
            </a:r>
            <a:r>
              <a:rPr lang="en-GB"/>
              <a:t> </a:t>
            </a:r>
            <a:r>
              <a:rPr lang="en-GB" err="1"/>
              <a:t>kuvalla</a:t>
            </a:r>
            <a:r>
              <a:rPr lang="en-GB"/>
              <a:t> </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6482227"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9" name="Kuvan paikkamerkki 2">
            <a:extLst>
              <a:ext uri="{FF2B5EF4-FFF2-40B4-BE49-F238E27FC236}">
                <a16:creationId xmlns:a16="http://schemas.microsoft.com/office/drawing/2014/main" id="{46D95DB7-D85C-4651-BD0D-60A1252BAAEB}"/>
              </a:ext>
              <a:ext uri="{C183D7F6-B498-43B3-948B-1728B52AA6E4}">
                <adec:decorative xmlns:adec="http://schemas.microsoft.com/office/drawing/2017/decorative" val="1"/>
              </a:ext>
            </a:extLst>
          </p:cNvPr>
          <p:cNvSpPr>
            <a:spLocks noGrp="1" noChangeAspect="1"/>
          </p:cNvSpPr>
          <p:nvPr>
            <p:ph type="pic" idx="13" hasCustomPrompt="1"/>
          </p:nvPr>
        </p:nvSpPr>
        <p:spPr>
          <a:xfrm>
            <a:off x="7611518" y="180000"/>
            <a:ext cx="4401681"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2612 h 6490970"/>
              <a:gd name="connsiteX1" fmla="*/ 1703017 w 4408944"/>
              <a:gd name="connsiteY1" fmla="*/ 0 h 6490970"/>
              <a:gd name="connsiteX2" fmla="*/ 4408944 w 4408944"/>
              <a:gd name="connsiteY2" fmla="*/ 2612 h 6490970"/>
              <a:gd name="connsiteX3" fmla="*/ 4408944 w 4408944"/>
              <a:gd name="connsiteY3" fmla="*/ 6490970 h 6490970"/>
              <a:gd name="connsiteX4" fmla="*/ 0 w 4408944"/>
              <a:gd name="connsiteY4" fmla="*/ 6490970 h 6490970"/>
              <a:gd name="connsiteX5" fmla="*/ 0 w 4408944"/>
              <a:gd name="connsiteY5" fmla="*/ 2612 h 6490970"/>
              <a:gd name="connsiteX0" fmla="*/ 399196 w 4808140"/>
              <a:gd name="connsiteY0" fmla="*/ 481490 h 6969848"/>
              <a:gd name="connsiteX1" fmla="*/ 2102213 w 4808140"/>
              <a:gd name="connsiteY1" fmla="*/ 478878 h 6969848"/>
              <a:gd name="connsiteX2" fmla="*/ 4808140 w 4808140"/>
              <a:gd name="connsiteY2" fmla="*/ 481490 h 6969848"/>
              <a:gd name="connsiteX3" fmla="*/ 4808140 w 4808140"/>
              <a:gd name="connsiteY3" fmla="*/ 6969848 h 6969848"/>
              <a:gd name="connsiteX4" fmla="*/ 399196 w 4808140"/>
              <a:gd name="connsiteY4" fmla="*/ 6969848 h 6969848"/>
              <a:gd name="connsiteX5" fmla="*/ 399196 w 4808140"/>
              <a:gd name="connsiteY5" fmla="*/ 481490 h 6969848"/>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420890 w 4410734"/>
              <a:gd name="connsiteY0" fmla="*/ 2450537 h 6490970"/>
              <a:gd name="connsiteX1" fmla="*/ 1704807 w 4410734"/>
              <a:gd name="connsiteY1" fmla="*/ 0 h 6490970"/>
              <a:gd name="connsiteX2" fmla="*/ 4410734 w 4410734"/>
              <a:gd name="connsiteY2" fmla="*/ 2612 h 6490970"/>
              <a:gd name="connsiteX3" fmla="*/ 4410734 w 4410734"/>
              <a:gd name="connsiteY3" fmla="*/ 6490970 h 6490970"/>
              <a:gd name="connsiteX4" fmla="*/ 1790 w 4410734"/>
              <a:gd name="connsiteY4" fmla="*/ 6490970 h 6490970"/>
              <a:gd name="connsiteX5" fmla="*/ 420890 w 4410734"/>
              <a:gd name="connsiteY5" fmla="*/ 2450537 h 649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0734" h="6490970">
                <a:moveTo>
                  <a:pt x="420890" y="2450537"/>
                </a:moveTo>
                <a:cubicBezTo>
                  <a:pt x="704726" y="1368709"/>
                  <a:pt x="1192233" y="476250"/>
                  <a:pt x="1704807" y="0"/>
                </a:cubicBezTo>
                <a:lnTo>
                  <a:pt x="4410734" y="2612"/>
                </a:lnTo>
                <a:lnTo>
                  <a:pt x="4410734" y="6490970"/>
                </a:lnTo>
                <a:lnTo>
                  <a:pt x="1790" y="6490970"/>
                </a:lnTo>
                <a:cubicBezTo>
                  <a:pt x="-18659" y="5206377"/>
                  <a:pt x="137054" y="3532365"/>
                  <a:pt x="420890" y="2450537"/>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8" name="Dian numeron paikkamerkki 5">
            <a:extLst>
              <a:ext uri="{FF2B5EF4-FFF2-40B4-BE49-F238E27FC236}">
                <a16:creationId xmlns:a16="http://schemas.microsoft.com/office/drawing/2014/main" id="{065E56D1-9BA4-4424-AA13-FA7AB9479943}"/>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11" name="Päivämäärän paikkamerkki 3">
            <a:extLst>
              <a:ext uri="{FF2B5EF4-FFF2-40B4-BE49-F238E27FC236}">
                <a16:creationId xmlns:a16="http://schemas.microsoft.com/office/drawing/2014/main" id="{A889983E-086F-483E-ACC1-0D3B42D4E4EC}"/>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8.4.2021   |   </a:t>
            </a:r>
          </a:p>
        </p:txBody>
      </p:sp>
      <p:sp>
        <p:nvSpPr>
          <p:cNvPr id="12" name="Alatunnisteen paikkamerkki 4">
            <a:extLst>
              <a:ext uri="{FF2B5EF4-FFF2-40B4-BE49-F238E27FC236}">
                <a16:creationId xmlns:a16="http://schemas.microsoft.com/office/drawing/2014/main" id="{C519B920-C56F-4E32-B399-E7C752AC75E1}"/>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Katriina Virtanen</a:t>
            </a:r>
          </a:p>
        </p:txBody>
      </p:sp>
    </p:spTree>
    <p:extLst>
      <p:ext uri="{BB962C8B-B14F-4D97-AF65-F5344CB8AC3E}">
        <p14:creationId xmlns:p14="http://schemas.microsoft.com/office/powerpoint/2010/main" val="12838143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iitos-di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4D5A7B7C-E81B-4E4D-BB27-E9495BA74434}"/>
              </a:ext>
            </a:extLst>
          </p:cNvPr>
          <p:cNvSpPr>
            <a:spLocks noGrp="1"/>
          </p:cNvSpPr>
          <p:nvPr>
            <p:ph type="title" hasCustomPrompt="1"/>
          </p:nvPr>
        </p:nvSpPr>
        <p:spPr>
          <a:xfrm>
            <a:off x="0" y="2258222"/>
            <a:ext cx="12192000" cy="1325563"/>
          </a:xfrm>
          <a:effectLst>
            <a:outerShdw blurRad="203200" dir="5400000" algn="ctr" rotWithShape="0">
              <a:srgbClr val="12346C"/>
            </a:outerShdw>
          </a:effectLst>
        </p:spPr>
        <p:txBody>
          <a:bodyPr/>
          <a:lstStyle>
            <a:lvl1pPr algn="ctr">
              <a:defRPr>
                <a:solidFill>
                  <a:schemeClr val="bg1"/>
                </a:solidFill>
              </a:defRPr>
            </a:lvl1pPr>
          </a:lstStyle>
          <a:p>
            <a:r>
              <a:rPr lang="fi-FI"/>
              <a:t>Lisää tähän kiitosteksti</a:t>
            </a:r>
          </a:p>
        </p:txBody>
      </p:sp>
    </p:spTree>
    <p:extLst>
      <p:ext uri="{BB962C8B-B14F-4D97-AF65-F5344CB8AC3E}">
        <p14:creationId xmlns:p14="http://schemas.microsoft.com/office/powerpoint/2010/main" val="366453227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Sisältö kaarevalla kuvalla 3" preserve="1" userDrawn="1">
  <p:cSld name="Sisältö kaarevalla kuvalla 3">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5077491" y="1856630"/>
            <a:ext cx="6482227"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a:xfrm>
            <a:off x="5077491" y="470390"/>
            <a:ext cx="6482227" cy="1119501"/>
          </a:xfrm>
        </p:spPr>
        <p:txBody>
          <a:bodyPr/>
          <a:lstStyle/>
          <a:p>
            <a:r>
              <a:rPr lang="fi-FI" noProof="0"/>
              <a:t>Tekstisivu isolla </a:t>
            </a:r>
            <a:br>
              <a:rPr lang="fi-FI" noProof="0"/>
            </a:br>
            <a:r>
              <a:rPr lang="fi-FI" noProof="0"/>
              <a:t>kaarevalla kuvalla</a:t>
            </a:r>
            <a:endParaRPr lang="fi-FI"/>
          </a:p>
        </p:txBody>
      </p:sp>
      <p:sp>
        <p:nvSpPr>
          <p:cNvPr id="11" name="Kuvan paikkamerkki 2">
            <a:extLst>
              <a:ext uri="{FF2B5EF4-FFF2-40B4-BE49-F238E27FC236}">
                <a16:creationId xmlns:a16="http://schemas.microsoft.com/office/drawing/2014/main" id="{FFA32AF2-F2A2-4E4F-9C2B-365AAAFFC21A}"/>
              </a:ext>
              <a:ext uri="{C183D7F6-B498-43B3-948B-1728B52AA6E4}">
                <adec:decorative xmlns:adec="http://schemas.microsoft.com/office/drawing/2017/decorative" val="1"/>
              </a:ext>
            </a:extLst>
          </p:cNvPr>
          <p:cNvSpPr>
            <a:spLocks noGrp="1" noChangeAspect="1"/>
          </p:cNvSpPr>
          <p:nvPr>
            <p:ph type="pic" idx="14" hasCustomPrompt="1"/>
          </p:nvPr>
        </p:nvSpPr>
        <p:spPr>
          <a:xfrm>
            <a:off x="179999" y="180000"/>
            <a:ext cx="4420767" cy="6498000"/>
          </a:xfrm>
          <a:custGeom>
            <a:avLst/>
            <a:gdLst>
              <a:gd name="connsiteX0" fmla="*/ 0 w 4430891"/>
              <a:gd name="connsiteY0" fmla="*/ 0 h 6488358"/>
              <a:gd name="connsiteX1" fmla="*/ 4430891 w 4430891"/>
              <a:gd name="connsiteY1" fmla="*/ 0 h 6488358"/>
              <a:gd name="connsiteX2" fmla="*/ 4430891 w 4430891"/>
              <a:gd name="connsiteY2" fmla="*/ 6488358 h 6488358"/>
              <a:gd name="connsiteX3" fmla="*/ 0 w 4430891"/>
              <a:gd name="connsiteY3" fmla="*/ 6488358 h 6488358"/>
              <a:gd name="connsiteX4" fmla="*/ 0 w 4430891"/>
              <a:gd name="connsiteY4" fmla="*/ 0 h 6488358"/>
              <a:gd name="connsiteX0" fmla="*/ 0 w 4430891"/>
              <a:gd name="connsiteY0" fmla="*/ 2986 h 6491344"/>
              <a:gd name="connsiteX1" fmla="*/ 2727596 w 4430891"/>
              <a:gd name="connsiteY1" fmla="*/ 0 h 6491344"/>
              <a:gd name="connsiteX2" fmla="*/ 4430891 w 4430891"/>
              <a:gd name="connsiteY2" fmla="*/ 2986 h 6491344"/>
              <a:gd name="connsiteX3" fmla="*/ 4430891 w 4430891"/>
              <a:gd name="connsiteY3" fmla="*/ 6491344 h 6491344"/>
              <a:gd name="connsiteX4" fmla="*/ 0 w 4430891"/>
              <a:gd name="connsiteY4" fmla="*/ 6491344 h 6491344"/>
              <a:gd name="connsiteX5" fmla="*/ 0 w 4430891"/>
              <a:gd name="connsiteY5" fmla="*/ 2986 h 6491344"/>
              <a:gd name="connsiteX0" fmla="*/ 0 w 4831678"/>
              <a:gd name="connsiteY0" fmla="*/ 481615 h 6969973"/>
              <a:gd name="connsiteX1" fmla="*/ 2727596 w 4831678"/>
              <a:gd name="connsiteY1" fmla="*/ 478629 h 6969973"/>
              <a:gd name="connsiteX2" fmla="*/ 4430891 w 4831678"/>
              <a:gd name="connsiteY2" fmla="*/ 481615 h 6969973"/>
              <a:gd name="connsiteX3" fmla="*/ 4430891 w 4831678"/>
              <a:gd name="connsiteY3" fmla="*/ 6969973 h 6969973"/>
              <a:gd name="connsiteX4" fmla="*/ 0 w 4831678"/>
              <a:gd name="connsiteY4" fmla="*/ 6969973 h 6969973"/>
              <a:gd name="connsiteX5" fmla="*/ 0 w 4831678"/>
              <a:gd name="connsiteY5" fmla="*/ 481615 h 6969973"/>
              <a:gd name="connsiteX0" fmla="*/ 0 w 4706556"/>
              <a:gd name="connsiteY0" fmla="*/ 2986 h 6491344"/>
              <a:gd name="connsiteX1" fmla="*/ 2727596 w 4706556"/>
              <a:gd name="connsiteY1" fmla="*/ 0 h 6491344"/>
              <a:gd name="connsiteX2" fmla="*/ 3937832 w 4706556"/>
              <a:gd name="connsiteY2" fmla="*/ 2217269 h 6491344"/>
              <a:gd name="connsiteX3" fmla="*/ 4430891 w 4706556"/>
              <a:gd name="connsiteY3" fmla="*/ 6491344 h 6491344"/>
              <a:gd name="connsiteX4" fmla="*/ 0 w 4706556"/>
              <a:gd name="connsiteY4" fmla="*/ 6491344 h 6491344"/>
              <a:gd name="connsiteX5" fmla="*/ 0 w 4706556"/>
              <a:gd name="connsiteY5" fmla="*/ 2986 h 6491344"/>
              <a:gd name="connsiteX0" fmla="*/ 0 w 4713104"/>
              <a:gd name="connsiteY0" fmla="*/ 2986 h 6491344"/>
              <a:gd name="connsiteX1" fmla="*/ 2727596 w 4713104"/>
              <a:gd name="connsiteY1" fmla="*/ 0 h 6491344"/>
              <a:gd name="connsiteX2" fmla="*/ 3937832 w 4713104"/>
              <a:gd name="connsiteY2" fmla="*/ 2217269 h 6491344"/>
              <a:gd name="connsiteX3" fmla="*/ 4430891 w 4713104"/>
              <a:gd name="connsiteY3" fmla="*/ 6491344 h 6491344"/>
              <a:gd name="connsiteX4" fmla="*/ 0 w 4713104"/>
              <a:gd name="connsiteY4" fmla="*/ 6491344 h 6491344"/>
              <a:gd name="connsiteX5" fmla="*/ 0 w 4713104"/>
              <a:gd name="connsiteY5" fmla="*/ 2986 h 6491344"/>
              <a:gd name="connsiteX0" fmla="*/ 0 w 4713104"/>
              <a:gd name="connsiteY0" fmla="*/ 2986 h 6491344"/>
              <a:gd name="connsiteX1" fmla="*/ 2727596 w 4713104"/>
              <a:gd name="connsiteY1" fmla="*/ 0 h 6491344"/>
              <a:gd name="connsiteX2" fmla="*/ 3937832 w 4713104"/>
              <a:gd name="connsiteY2" fmla="*/ 2217269 h 6491344"/>
              <a:gd name="connsiteX3" fmla="*/ 4430891 w 4713104"/>
              <a:gd name="connsiteY3" fmla="*/ 6491344 h 6491344"/>
              <a:gd name="connsiteX4" fmla="*/ 0 w 4713104"/>
              <a:gd name="connsiteY4" fmla="*/ 6491344 h 6491344"/>
              <a:gd name="connsiteX5" fmla="*/ 0 w 4713104"/>
              <a:gd name="connsiteY5" fmla="*/ 2986 h 6491344"/>
              <a:gd name="connsiteX0" fmla="*/ 0 w 4431482"/>
              <a:gd name="connsiteY0" fmla="*/ 2986 h 6491344"/>
              <a:gd name="connsiteX1" fmla="*/ 2727596 w 4431482"/>
              <a:gd name="connsiteY1" fmla="*/ 0 h 6491344"/>
              <a:gd name="connsiteX2" fmla="*/ 3937832 w 4431482"/>
              <a:gd name="connsiteY2" fmla="*/ 2217269 h 6491344"/>
              <a:gd name="connsiteX3" fmla="*/ 4430891 w 4431482"/>
              <a:gd name="connsiteY3" fmla="*/ 6491344 h 6491344"/>
              <a:gd name="connsiteX4" fmla="*/ 0 w 4431482"/>
              <a:gd name="connsiteY4" fmla="*/ 6491344 h 6491344"/>
              <a:gd name="connsiteX5" fmla="*/ 0 w 4431482"/>
              <a:gd name="connsiteY5" fmla="*/ 2986 h 6491344"/>
              <a:gd name="connsiteX0" fmla="*/ 0 w 4431482"/>
              <a:gd name="connsiteY0" fmla="*/ 2986 h 6491344"/>
              <a:gd name="connsiteX1" fmla="*/ 2727596 w 4431482"/>
              <a:gd name="connsiteY1" fmla="*/ 0 h 6491344"/>
              <a:gd name="connsiteX2" fmla="*/ 3937832 w 4431482"/>
              <a:gd name="connsiteY2" fmla="*/ 2217269 h 6491344"/>
              <a:gd name="connsiteX3" fmla="*/ 4430891 w 4431482"/>
              <a:gd name="connsiteY3" fmla="*/ 6491344 h 6491344"/>
              <a:gd name="connsiteX4" fmla="*/ 0 w 4431482"/>
              <a:gd name="connsiteY4" fmla="*/ 6491344 h 6491344"/>
              <a:gd name="connsiteX5" fmla="*/ 0 w 4431482"/>
              <a:gd name="connsiteY5" fmla="*/ 2986 h 649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1482" h="6491344">
                <a:moveTo>
                  <a:pt x="0" y="2986"/>
                </a:moveTo>
                <a:lnTo>
                  <a:pt x="2727596" y="0"/>
                </a:lnTo>
                <a:cubicBezTo>
                  <a:pt x="3107490" y="349624"/>
                  <a:pt x="3613608" y="1148825"/>
                  <a:pt x="3937832" y="2217269"/>
                </a:cubicBezTo>
                <a:cubicBezTo>
                  <a:pt x="4262056" y="3285713"/>
                  <a:pt x="4443231" y="4809316"/>
                  <a:pt x="4430891" y="6491344"/>
                </a:cubicBezTo>
                <a:lnTo>
                  <a:pt x="0" y="6491344"/>
                </a:lnTo>
                <a:lnTo>
                  <a:pt x="0" y="2986"/>
                </a:ln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19010656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matchingName="Osan ylätunniste" preserve="1" userDrawn="1">
  <p:cSld name="Osan ylätunniste">
    <p:spTree>
      <p:nvGrpSpPr>
        <p:cNvPr id="1" name=""/>
        <p:cNvGrpSpPr/>
        <p:nvPr/>
      </p:nvGrpSpPr>
      <p:grpSpPr>
        <a:xfrm>
          <a:off x="0" y="0"/>
          <a:ext cx="0" cy="0"/>
          <a:chOff x="0" y="0"/>
          <a:chExt cx="0" cy="0"/>
        </a:xfrm>
      </p:grpSpPr>
      <p:sp>
        <p:nvSpPr>
          <p:cNvPr id="7" name="Freeform 7">
            <a:extLst>
              <a:ext uri="{FF2B5EF4-FFF2-40B4-BE49-F238E27FC236}">
                <a16:creationId xmlns:a16="http://schemas.microsoft.com/office/drawing/2014/main" id="{FCE9B700-78CD-4A46-8766-AF0BB370CAA7}"/>
              </a:ext>
              <a:ext uri="{C183D7F6-B498-43B3-948B-1728B52AA6E4}">
                <adec:decorative xmlns:adec="http://schemas.microsoft.com/office/drawing/2017/decorative" val="1"/>
              </a:ext>
            </a:extLst>
          </p:cNvPr>
          <p:cNvSpPr>
            <a:spLocks/>
          </p:cNvSpPr>
          <p:nvPr userDrawn="1"/>
        </p:nvSpPr>
        <p:spPr bwMode="auto">
          <a:xfrm>
            <a:off x="178633" y="4020341"/>
            <a:ext cx="11832392" cy="2666209"/>
          </a:xfrm>
          <a:custGeom>
            <a:avLst/>
            <a:gdLst>
              <a:gd name="T0" fmla="*/ 0 w 32870"/>
              <a:gd name="T1" fmla="*/ 2673 h 7243"/>
              <a:gd name="T2" fmla="*/ 0 w 32870"/>
              <a:gd name="T3" fmla="*/ 7243 h 7243"/>
              <a:gd name="T4" fmla="*/ 19357 w 32870"/>
              <a:gd name="T5" fmla="*/ 7227 h 7243"/>
              <a:gd name="T6" fmla="*/ 32870 w 32870"/>
              <a:gd name="T7" fmla="*/ 5129 h 7243"/>
              <a:gd name="T8" fmla="*/ 32870 w 32870"/>
              <a:gd name="T9" fmla="*/ 0 h 7243"/>
              <a:gd name="T10" fmla="*/ 18713 w 32870"/>
              <a:gd name="T11" fmla="*/ 2667 h 7243"/>
              <a:gd name="T12" fmla="*/ 0 w 32870"/>
              <a:gd name="T13" fmla="*/ 2673 h 7243"/>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3690"/>
                </a:moveTo>
                <a:lnTo>
                  <a:pt x="0" y="10000"/>
                </a:lnTo>
                <a:lnTo>
                  <a:pt x="5889" y="9978"/>
                </a:lnTo>
                <a:cubicBezTo>
                  <a:pt x="7711" y="9924"/>
                  <a:pt x="9045" y="8853"/>
                  <a:pt x="10000" y="7081"/>
                </a:cubicBezTo>
                <a:lnTo>
                  <a:pt x="10000" y="0"/>
                </a:lnTo>
                <a:cubicBezTo>
                  <a:pt x="8680" y="2670"/>
                  <a:pt x="6906" y="3414"/>
                  <a:pt x="5697" y="3613"/>
                </a:cubicBezTo>
                <a:lnTo>
                  <a:pt x="0" y="3690"/>
                </a:ln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6">
            <a:extLst>
              <a:ext uri="{FF2B5EF4-FFF2-40B4-BE49-F238E27FC236}">
                <a16:creationId xmlns:a16="http://schemas.microsoft.com/office/drawing/2014/main" id="{66D37437-23D8-4818-9C76-1C816B5145AB}"/>
              </a:ext>
              <a:ext uri="{C183D7F6-B498-43B3-948B-1728B52AA6E4}">
                <adec:decorative xmlns:adec="http://schemas.microsoft.com/office/drawing/2017/decorative" val="1"/>
              </a:ext>
            </a:extLst>
          </p:cNvPr>
          <p:cNvSpPr>
            <a:spLocks/>
          </p:cNvSpPr>
          <p:nvPr userDrawn="1"/>
        </p:nvSpPr>
        <p:spPr bwMode="auto">
          <a:xfrm>
            <a:off x="178633" y="180000"/>
            <a:ext cx="11832392" cy="4856905"/>
          </a:xfrm>
          <a:custGeom>
            <a:avLst/>
            <a:gdLst>
              <a:gd name="T0" fmla="*/ 0 w 32870"/>
              <a:gd name="T1" fmla="*/ 0 h 13403"/>
              <a:gd name="T2" fmla="*/ 0 w 32870"/>
              <a:gd name="T3" fmla="*/ 13403 h 13403"/>
              <a:gd name="T4" fmla="*/ 18713 w 32870"/>
              <a:gd name="T5" fmla="*/ 13397 h 13403"/>
              <a:gd name="T6" fmla="*/ 32870 w 32870"/>
              <a:gd name="T7" fmla="*/ 10730 h 13403"/>
              <a:gd name="T8" fmla="*/ 32870 w 32870"/>
              <a:gd name="T9" fmla="*/ 0 h 13403"/>
              <a:gd name="T10" fmla="*/ 0 w 32870"/>
              <a:gd name="T11" fmla="*/ 0 h 13403"/>
            </a:gdLst>
            <a:ahLst/>
            <a:cxnLst>
              <a:cxn ang="0">
                <a:pos x="T0" y="T1"/>
              </a:cxn>
              <a:cxn ang="0">
                <a:pos x="T2" y="T3"/>
              </a:cxn>
              <a:cxn ang="0">
                <a:pos x="T4" y="T5"/>
              </a:cxn>
              <a:cxn ang="0">
                <a:pos x="T6" y="T7"/>
              </a:cxn>
              <a:cxn ang="0">
                <a:pos x="T8" y="T9"/>
              </a:cxn>
              <a:cxn ang="0">
                <a:pos x="T10" y="T11"/>
              </a:cxn>
            </a:cxnLst>
            <a:rect l="0" t="0" r="r" b="b"/>
            <a:pathLst>
              <a:path w="32870" h="13403">
                <a:moveTo>
                  <a:pt x="0" y="0"/>
                </a:moveTo>
                <a:lnTo>
                  <a:pt x="0" y="13403"/>
                </a:lnTo>
                <a:cubicBezTo>
                  <a:pt x="9000" y="13399"/>
                  <a:pt x="17833" y="13396"/>
                  <a:pt x="18713" y="13397"/>
                </a:cubicBezTo>
                <a:cubicBezTo>
                  <a:pt x="22399" y="13403"/>
                  <a:pt x="28631" y="13027"/>
                  <a:pt x="32870" y="10730"/>
                </a:cubicBezTo>
                <a:lnTo>
                  <a:pt x="32870" y="0"/>
                </a:lnTo>
                <a:lnTo>
                  <a:pt x="0" y="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12774650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matchingName="Osan ylätunniste 2" preserve="1" userDrawn="1">
  <p:cSld name="Osan ylätunniste 2">
    <p:spTree>
      <p:nvGrpSpPr>
        <p:cNvPr id="1" name=""/>
        <p:cNvGrpSpPr/>
        <p:nvPr/>
      </p:nvGrpSpPr>
      <p:grpSpPr>
        <a:xfrm>
          <a:off x="0" y="0"/>
          <a:ext cx="0" cy="0"/>
          <a:chOff x="0" y="0"/>
          <a:chExt cx="0" cy="0"/>
        </a:xfrm>
      </p:grpSpPr>
      <p:sp>
        <p:nvSpPr>
          <p:cNvPr id="7" name="Freeform 7">
            <a:extLst>
              <a:ext uri="{FF2B5EF4-FFF2-40B4-BE49-F238E27FC236}">
                <a16:creationId xmlns:a16="http://schemas.microsoft.com/office/drawing/2014/main" id="{FCE9B700-78CD-4A46-8766-AF0BB370CAA7}"/>
              </a:ext>
              <a:ext uri="{C183D7F6-B498-43B3-948B-1728B52AA6E4}">
                <adec:decorative xmlns:adec="http://schemas.microsoft.com/office/drawing/2017/decorative" val="1"/>
              </a:ext>
            </a:extLst>
          </p:cNvPr>
          <p:cNvSpPr>
            <a:spLocks/>
          </p:cNvSpPr>
          <p:nvPr userDrawn="1"/>
        </p:nvSpPr>
        <p:spPr bwMode="auto">
          <a:xfrm>
            <a:off x="178632" y="4020341"/>
            <a:ext cx="11834341" cy="2666209"/>
          </a:xfrm>
          <a:custGeom>
            <a:avLst/>
            <a:gdLst>
              <a:gd name="T0" fmla="*/ 0 w 32870"/>
              <a:gd name="T1" fmla="*/ 2673 h 7243"/>
              <a:gd name="T2" fmla="*/ 0 w 32870"/>
              <a:gd name="T3" fmla="*/ 7243 h 7243"/>
              <a:gd name="T4" fmla="*/ 19357 w 32870"/>
              <a:gd name="T5" fmla="*/ 7227 h 7243"/>
              <a:gd name="T6" fmla="*/ 32870 w 32870"/>
              <a:gd name="T7" fmla="*/ 5129 h 7243"/>
              <a:gd name="T8" fmla="*/ 32870 w 32870"/>
              <a:gd name="T9" fmla="*/ 0 h 7243"/>
              <a:gd name="T10" fmla="*/ 18713 w 32870"/>
              <a:gd name="T11" fmla="*/ 2667 h 7243"/>
              <a:gd name="T12" fmla="*/ 0 w 32870"/>
              <a:gd name="T13" fmla="*/ 2673 h 7243"/>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3690"/>
                </a:moveTo>
                <a:lnTo>
                  <a:pt x="0" y="10000"/>
                </a:lnTo>
                <a:lnTo>
                  <a:pt x="5889" y="9978"/>
                </a:lnTo>
                <a:cubicBezTo>
                  <a:pt x="7711" y="9924"/>
                  <a:pt x="9045" y="8853"/>
                  <a:pt x="10000" y="7081"/>
                </a:cubicBezTo>
                <a:lnTo>
                  <a:pt x="10000" y="0"/>
                </a:lnTo>
                <a:cubicBezTo>
                  <a:pt x="8680" y="2670"/>
                  <a:pt x="6906" y="3414"/>
                  <a:pt x="5697" y="3613"/>
                </a:cubicBezTo>
                <a:lnTo>
                  <a:pt x="0" y="3690"/>
                </a:lnTo>
                <a:close/>
              </a:path>
            </a:pathLst>
          </a:custGeom>
          <a:solidFill>
            <a:srgbClr val="B6B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6">
            <a:extLst>
              <a:ext uri="{FF2B5EF4-FFF2-40B4-BE49-F238E27FC236}">
                <a16:creationId xmlns:a16="http://schemas.microsoft.com/office/drawing/2014/main" id="{66D37437-23D8-4818-9C76-1C816B5145AB}"/>
              </a:ext>
              <a:ext uri="{C183D7F6-B498-43B3-948B-1728B52AA6E4}">
                <adec:decorative xmlns:adec="http://schemas.microsoft.com/office/drawing/2017/decorative" val="1"/>
              </a:ext>
            </a:extLst>
          </p:cNvPr>
          <p:cNvSpPr>
            <a:spLocks/>
          </p:cNvSpPr>
          <p:nvPr userDrawn="1"/>
        </p:nvSpPr>
        <p:spPr bwMode="auto">
          <a:xfrm>
            <a:off x="178632" y="180000"/>
            <a:ext cx="11834341" cy="4856905"/>
          </a:xfrm>
          <a:custGeom>
            <a:avLst/>
            <a:gdLst>
              <a:gd name="T0" fmla="*/ 0 w 32870"/>
              <a:gd name="T1" fmla="*/ 0 h 13403"/>
              <a:gd name="T2" fmla="*/ 0 w 32870"/>
              <a:gd name="T3" fmla="*/ 13403 h 13403"/>
              <a:gd name="T4" fmla="*/ 18713 w 32870"/>
              <a:gd name="T5" fmla="*/ 13397 h 13403"/>
              <a:gd name="T6" fmla="*/ 32870 w 32870"/>
              <a:gd name="T7" fmla="*/ 10730 h 13403"/>
              <a:gd name="T8" fmla="*/ 32870 w 32870"/>
              <a:gd name="T9" fmla="*/ 0 h 13403"/>
              <a:gd name="T10" fmla="*/ 0 w 32870"/>
              <a:gd name="T11" fmla="*/ 0 h 13403"/>
            </a:gdLst>
            <a:ahLst/>
            <a:cxnLst>
              <a:cxn ang="0">
                <a:pos x="T0" y="T1"/>
              </a:cxn>
              <a:cxn ang="0">
                <a:pos x="T2" y="T3"/>
              </a:cxn>
              <a:cxn ang="0">
                <a:pos x="T4" y="T5"/>
              </a:cxn>
              <a:cxn ang="0">
                <a:pos x="T6" y="T7"/>
              </a:cxn>
              <a:cxn ang="0">
                <a:pos x="T8" y="T9"/>
              </a:cxn>
              <a:cxn ang="0">
                <a:pos x="T10" y="T11"/>
              </a:cxn>
            </a:cxnLst>
            <a:rect l="0" t="0" r="r" b="b"/>
            <a:pathLst>
              <a:path w="32870" h="13403">
                <a:moveTo>
                  <a:pt x="0" y="0"/>
                </a:moveTo>
                <a:lnTo>
                  <a:pt x="0" y="13403"/>
                </a:lnTo>
                <a:cubicBezTo>
                  <a:pt x="9000" y="13399"/>
                  <a:pt x="17833" y="13396"/>
                  <a:pt x="18713" y="13397"/>
                </a:cubicBezTo>
                <a:cubicBezTo>
                  <a:pt x="22399" y="13403"/>
                  <a:pt x="28631" y="13027"/>
                  <a:pt x="32870" y="10730"/>
                </a:cubicBezTo>
                <a:lnTo>
                  <a:pt x="32870" y="0"/>
                </a:lnTo>
                <a:lnTo>
                  <a:pt x="0" y="0"/>
                </a:lnTo>
                <a:close/>
              </a:path>
            </a:pathLst>
          </a:custGeom>
          <a:solidFill>
            <a:srgbClr val="5A8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17277699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matchingName="Osan ylätunniste 3" preserve="1" userDrawn="1">
  <p:cSld name="Osan ylätunniste 3">
    <p:spTree>
      <p:nvGrpSpPr>
        <p:cNvPr id="1" name=""/>
        <p:cNvGrpSpPr/>
        <p:nvPr/>
      </p:nvGrpSpPr>
      <p:grpSpPr>
        <a:xfrm>
          <a:off x="0" y="0"/>
          <a:ext cx="0" cy="0"/>
          <a:chOff x="0" y="0"/>
          <a:chExt cx="0" cy="0"/>
        </a:xfrm>
      </p:grpSpPr>
      <p:sp>
        <p:nvSpPr>
          <p:cNvPr id="7" name="Freeform 7">
            <a:extLst>
              <a:ext uri="{FF2B5EF4-FFF2-40B4-BE49-F238E27FC236}">
                <a16:creationId xmlns:a16="http://schemas.microsoft.com/office/drawing/2014/main" id="{FCE9B700-78CD-4A46-8766-AF0BB370CAA7}"/>
              </a:ext>
              <a:ext uri="{C183D7F6-B498-43B3-948B-1728B52AA6E4}">
                <adec:decorative xmlns:adec="http://schemas.microsoft.com/office/drawing/2017/decorative" val="1"/>
              </a:ext>
            </a:extLst>
          </p:cNvPr>
          <p:cNvSpPr>
            <a:spLocks/>
          </p:cNvSpPr>
          <p:nvPr userDrawn="1"/>
        </p:nvSpPr>
        <p:spPr bwMode="auto">
          <a:xfrm>
            <a:off x="178632" y="4020341"/>
            <a:ext cx="11834341" cy="2666209"/>
          </a:xfrm>
          <a:custGeom>
            <a:avLst/>
            <a:gdLst>
              <a:gd name="T0" fmla="*/ 0 w 32870"/>
              <a:gd name="T1" fmla="*/ 2673 h 7243"/>
              <a:gd name="T2" fmla="*/ 0 w 32870"/>
              <a:gd name="T3" fmla="*/ 7243 h 7243"/>
              <a:gd name="T4" fmla="*/ 19357 w 32870"/>
              <a:gd name="T5" fmla="*/ 7227 h 7243"/>
              <a:gd name="T6" fmla="*/ 32870 w 32870"/>
              <a:gd name="T7" fmla="*/ 5129 h 7243"/>
              <a:gd name="T8" fmla="*/ 32870 w 32870"/>
              <a:gd name="T9" fmla="*/ 0 h 7243"/>
              <a:gd name="T10" fmla="*/ 18713 w 32870"/>
              <a:gd name="T11" fmla="*/ 2667 h 7243"/>
              <a:gd name="T12" fmla="*/ 0 w 32870"/>
              <a:gd name="T13" fmla="*/ 2673 h 7243"/>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3690"/>
                </a:moveTo>
                <a:lnTo>
                  <a:pt x="0" y="10000"/>
                </a:lnTo>
                <a:lnTo>
                  <a:pt x="5889" y="9978"/>
                </a:lnTo>
                <a:cubicBezTo>
                  <a:pt x="7711" y="9924"/>
                  <a:pt x="9045" y="8853"/>
                  <a:pt x="10000" y="7081"/>
                </a:cubicBezTo>
                <a:lnTo>
                  <a:pt x="10000" y="0"/>
                </a:lnTo>
                <a:cubicBezTo>
                  <a:pt x="8680" y="2670"/>
                  <a:pt x="6906" y="3414"/>
                  <a:pt x="5697" y="3613"/>
                </a:cubicBezTo>
                <a:lnTo>
                  <a:pt x="0" y="3690"/>
                </a:lnTo>
                <a:close/>
              </a:path>
            </a:pathLst>
          </a:custGeom>
          <a:solidFill>
            <a:srgbClr val="D964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6">
            <a:extLst>
              <a:ext uri="{FF2B5EF4-FFF2-40B4-BE49-F238E27FC236}">
                <a16:creationId xmlns:a16="http://schemas.microsoft.com/office/drawing/2014/main" id="{66D37437-23D8-4818-9C76-1C816B5145AB}"/>
              </a:ext>
              <a:ext uri="{C183D7F6-B498-43B3-948B-1728B52AA6E4}">
                <adec:decorative xmlns:adec="http://schemas.microsoft.com/office/drawing/2017/decorative" val="1"/>
              </a:ext>
            </a:extLst>
          </p:cNvPr>
          <p:cNvSpPr>
            <a:spLocks/>
          </p:cNvSpPr>
          <p:nvPr userDrawn="1"/>
        </p:nvSpPr>
        <p:spPr bwMode="auto">
          <a:xfrm>
            <a:off x="178632" y="180000"/>
            <a:ext cx="11834341" cy="4856905"/>
          </a:xfrm>
          <a:custGeom>
            <a:avLst/>
            <a:gdLst>
              <a:gd name="T0" fmla="*/ 0 w 32870"/>
              <a:gd name="T1" fmla="*/ 0 h 13403"/>
              <a:gd name="T2" fmla="*/ 0 w 32870"/>
              <a:gd name="T3" fmla="*/ 13403 h 13403"/>
              <a:gd name="T4" fmla="*/ 18713 w 32870"/>
              <a:gd name="T5" fmla="*/ 13397 h 13403"/>
              <a:gd name="T6" fmla="*/ 32870 w 32870"/>
              <a:gd name="T7" fmla="*/ 10730 h 13403"/>
              <a:gd name="T8" fmla="*/ 32870 w 32870"/>
              <a:gd name="T9" fmla="*/ 0 h 13403"/>
              <a:gd name="T10" fmla="*/ 0 w 32870"/>
              <a:gd name="T11" fmla="*/ 0 h 13403"/>
            </a:gdLst>
            <a:ahLst/>
            <a:cxnLst>
              <a:cxn ang="0">
                <a:pos x="T0" y="T1"/>
              </a:cxn>
              <a:cxn ang="0">
                <a:pos x="T2" y="T3"/>
              </a:cxn>
              <a:cxn ang="0">
                <a:pos x="T4" y="T5"/>
              </a:cxn>
              <a:cxn ang="0">
                <a:pos x="T6" y="T7"/>
              </a:cxn>
              <a:cxn ang="0">
                <a:pos x="T8" y="T9"/>
              </a:cxn>
              <a:cxn ang="0">
                <a:pos x="T10" y="T11"/>
              </a:cxn>
            </a:cxnLst>
            <a:rect l="0" t="0" r="r" b="b"/>
            <a:pathLst>
              <a:path w="32870" h="13403">
                <a:moveTo>
                  <a:pt x="0" y="0"/>
                </a:moveTo>
                <a:lnTo>
                  <a:pt x="0" y="13403"/>
                </a:lnTo>
                <a:cubicBezTo>
                  <a:pt x="9000" y="13399"/>
                  <a:pt x="17833" y="13396"/>
                  <a:pt x="18713" y="13397"/>
                </a:cubicBezTo>
                <a:cubicBezTo>
                  <a:pt x="22399" y="13403"/>
                  <a:pt x="28631" y="13027"/>
                  <a:pt x="32870" y="10730"/>
                </a:cubicBezTo>
                <a:lnTo>
                  <a:pt x="32870" y="0"/>
                </a:lnTo>
                <a:lnTo>
                  <a:pt x="0" y="0"/>
                </a:lnTo>
                <a:close/>
              </a:path>
            </a:pathLst>
          </a:custGeom>
          <a:solidFill>
            <a:srgbClr val="BE5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34191639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matchingName="Osan ylätunniste 4" preserve="1" userDrawn="1">
  <p:cSld name="Osan ylätunniste 4">
    <p:spTree>
      <p:nvGrpSpPr>
        <p:cNvPr id="1" name=""/>
        <p:cNvGrpSpPr/>
        <p:nvPr/>
      </p:nvGrpSpPr>
      <p:grpSpPr>
        <a:xfrm>
          <a:off x="0" y="0"/>
          <a:ext cx="0" cy="0"/>
          <a:chOff x="0" y="0"/>
          <a:chExt cx="0" cy="0"/>
        </a:xfrm>
      </p:grpSpPr>
      <p:grpSp>
        <p:nvGrpSpPr>
          <p:cNvPr id="8" name="Ryhmä 7">
            <a:extLst>
              <a:ext uri="{FF2B5EF4-FFF2-40B4-BE49-F238E27FC236}">
                <a16:creationId xmlns:a16="http://schemas.microsoft.com/office/drawing/2014/main" id="{699CDD43-C904-4C83-89E3-B4A65DCAA1D9}"/>
              </a:ext>
              <a:ext uri="{C183D7F6-B498-43B3-948B-1728B52AA6E4}">
                <adec:decorative xmlns:adec="http://schemas.microsoft.com/office/drawing/2017/decorative" val="1"/>
              </a:ext>
            </a:extLst>
          </p:cNvPr>
          <p:cNvGrpSpPr/>
          <p:nvPr userDrawn="1"/>
        </p:nvGrpSpPr>
        <p:grpSpPr>
          <a:xfrm>
            <a:off x="178632" y="180000"/>
            <a:ext cx="11834341" cy="6488159"/>
            <a:chOff x="178632" y="172167"/>
            <a:chExt cx="11834341" cy="6488159"/>
          </a:xfrm>
        </p:grpSpPr>
        <p:sp>
          <p:nvSpPr>
            <p:cNvPr id="9" name="Freeform 12">
              <a:extLst>
                <a:ext uri="{FF2B5EF4-FFF2-40B4-BE49-F238E27FC236}">
                  <a16:creationId xmlns:a16="http://schemas.microsoft.com/office/drawing/2014/main" id="{90CE7767-6758-4913-9796-391DDD99B57F}"/>
                </a:ext>
                <a:ext uri="{C183D7F6-B498-43B3-948B-1728B52AA6E4}">
                  <adec:decorative xmlns:adec="http://schemas.microsoft.com/office/drawing/2017/decorative" val="1"/>
                </a:ext>
              </a:extLst>
            </p:cNvPr>
            <p:cNvSpPr>
              <a:spLocks/>
            </p:cNvSpPr>
            <p:nvPr userDrawn="1"/>
          </p:nvSpPr>
          <p:spPr bwMode="auto">
            <a:xfrm>
              <a:off x="178632" y="3955066"/>
              <a:ext cx="11834341" cy="2705260"/>
            </a:xfrm>
            <a:custGeom>
              <a:avLst/>
              <a:gdLst>
                <a:gd name="T0" fmla="*/ 0 w 32870"/>
                <a:gd name="T1" fmla="*/ 2226 h 7510"/>
                <a:gd name="T2" fmla="*/ 0 w 32870"/>
                <a:gd name="T3" fmla="*/ 7510 h 7510"/>
                <a:gd name="T4" fmla="*/ 14422 w 32870"/>
                <a:gd name="T5" fmla="*/ 4695 h 7510"/>
                <a:gd name="T6" fmla="*/ 32870 w 32870"/>
                <a:gd name="T7" fmla="*/ 4690 h 7510"/>
                <a:gd name="T8" fmla="*/ 32870 w 32870"/>
                <a:gd name="T9" fmla="*/ 0 h 7510"/>
                <a:gd name="T10" fmla="*/ 13779 w 32870"/>
                <a:gd name="T11" fmla="*/ 16 h 7510"/>
                <a:gd name="T12" fmla="*/ 0 w 32870"/>
                <a:gd name="T13" fmla="*/ 2226 h 7510"/>
              </a:gdLst>
              <a:ahLst/>
              <a:cxnLst>
                <a:cxn ang="0">
                  <a:pos x="T0" y="T1"/>
                </a:cxn>
                <a:cxn ang="0">
                  <a:pos x="T2" y="T3"/>
                </a:cxn>
                <a:cxn ang="0">
                  <a:pos x="T4" y="T5"/>
                </a:cxn>
                <a:cxn ang="0">
                  <a:pos x="T6" y="T7"/>
                </a:cxn>
                <a:cxn ang="0">
                  <a:pos x="T8" y="T9"/>
                </a:cxn>
                <a:cxn ang="0">
                  <a:pos x="T10" y="T11"/>
                </a:cxn>
                <a:cxn ang="0">
                  <a:pos x="T12" y="T13"/>
                </a:cxn>
              </a:cxnLst>
              <a:rect l="0" t="0" r="r" b="b"/>
              <a:pathLst>
                <a:path w="32870" h="7510">
                  <a:moveTo>
                    <a:pt x="0" y="2226"/>
                  </a:moveTo>
                  <a:lnTo>
                    <a:pt x="0" y="7510"/>
                  </a:lnTo>
                  <a:cubicBezTo>
                    <a:pt x="4241" y="5081"/>
                    <a:pt x="10659" y="4690"/>
                    <a:pt x="14422" y="4695"/>
                  </a:cubicBezTo>
                  <a:cubicBezTo>
                    <a:pt x="15294" y="4696"/>
                    <a:pt x="23963" y="4693"/>
                    <a:pt x="32870" y="4690"/>
                  </a:cubicBezTo>
                  <a:lnTo>
                    <a:pt x="32870" y="0"/>
                  </a:lnTo>
                  <a:cubicBezTo>
                    <a:pt x="23927" y="3"/>
                    <a:pt x="15112" y="8"/>
                    <a:pt x="13779" y="16"/>
                  </a:cubicBezTo>
                  <a:cubicBezTo>
                    <a:pt x="7620" y="56"/>
                    <a:pt x="3156" y="876"/>
                    <a:pt x="0" y="2226"/>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13">
              <a:extLst>
                <a:ext uri="{FF2B5EF4-FFF2-40B4-BE49-F238E27FC236}">
                  <a16:creationId xmlns:a16="http://schemas.microsoft.com/office/drawing/2014/main" id="{C7A82CFE-FC2A-469E-AAFA-303040F09FCA}"/>
                </a:ext>
                <a:ext uri="{C183D7F6-B498-43B3-948B-1728B52AA6E4}">
                  <adec:decorative xmlns:adec="http://schemas.microsoft.com/office/drawing/2017/decorative" val="1"/>
                </a:ext>
              </a:extLst>
            </p:cNvPr>
            <p:cNvSpPr>
              <a:spLocks/>
            </p:cNvSpPr>
            <p:nvPr userDrawn="1"/>
          </p:nvSpPr>
          <p:spPr bwMode="auto">
            <a:xfrm>
              <a:off x="178632" y="172167"/>
              <a:ext cx="11834341" cy="4632577"/>
            </a:xfrm>
            <a:custGeom>
              <a:avLst/>
              <a:gdLst>
                <a:gd name="T0" fmla="*/ 0 w 32870"/>
                <a:gd name="T1" fmla="*/ 0 h 12864"/>
                <a:gd name="T2" fmla="*/ 0 w 32870"/>
                <a:gd name="T3" fmla="*/ 12864 h 12864"/>
                <a:gd name="T4" fmla="*/ 13779 w 32870"/>
                <a:gd name="T5" fmla="*/ 10654 h 12864"/>
                <a:gd name="T6" fmla="*/ 32870 w 32870"/>
                <a:gd name="T7" fmla="*/ 10638 h 12864"/>
                <a:gd name="T8" fmla="*/ 32870 w 32870"/>
                <a:gd name="T9" fmla="*/ 0 h 12864"/>
                <a:gd name="T10" fmla="*/ 0 w 32870"/>
                <a:gd name="T11" fmla="*/ 0 h 12864"/>
              </a:gdLst>
              <a:ahLst/>
              <a:cxnLst>
                <a:cxn ang="0">
                  <a:pos x="T0" y="T1"/>
                </a:cxn>
                <a:cxn ang="0">
                  <a:pos x="T2" y="T3"/>
                </a:cxn>
                <a:cxn ang="0">
                  <a:pos x="T4" y="T5"/>
                </a:cxn>
                <a:cxn ang="0">
                  <a:pos x="T6" y="T7"/>
                </a:cxn>
                <a:cxn ang="0">
                  <a:pos x="T8" y="T9"/>
                </a:cxn>
                <a:cxn ang="0">
                  <a:pos x="T10" y="T11"/>
                </a:cxn>
              </a:cxnLst>
              <a:rect l="0" t="0" r="r" b="b"/>
              <a:pathLst>
                <a:path w="32870" h="12864">
                  <a:moveTo>
                    <a:pt x="0" y="0"/>
                  </a:moveTo>
                  <a:lnTo>
                    <a:pt x="0" y="12864"/>
                  </a:lnTo>
                  <a:cubicBezTo>
                    <a:pt x="3156" y="11514"/>
                    <a:pt x="7620" y="10694"/>
                    <a:pt x="13779" y="10654"/>
                  </a:cubicBezTo>
                  <a:cubicBezTo>
                    <a:pt x="15112" y="10646"/>
                    <a:pt x="23927" y="10641"/>
                    <a:pt x="32870" y="10638"/>
                  </a:cubicBezTo>
                  <a:lnTo>
                    <a:pt x="32870" y="0"/>
                  </a:lnTo>
                  <a:lnTo>
                    <a:pt x="0" y="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38763164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matchingName="Osan ylätunniste 5" preserve="1" userDrawn="1">
  <p:cSld name="Osan ylätunniste 5">
    <p:spTree>
      <p:nvGrpSpPr>
        <p:cNvPr id="1" name=""/>
        <p:cNvGrpSpPr/>
        <p:nvPr/>
      </p:nvGrpSpPr>
      <p:grpSpPr>
        <a:xfrm>
          <a:off x="0" y="0"/>
          <a:ext cx="0" cy="0"/>
          <a:chOff x="0" y="0"/>
          <a:chExt cx="0" cy="0"/>
        </a:xfrm>
      </p:grpSpPr>
      <p:grpSp>
        <p:nvGrpSpPr>
          <p:cNvPr id="8" name="Ryhmä 7">
            <a:extLst>
              <a:ext uri="{FF2B5EF4-FFF2-40B4-BE49-F238E27FC236}">
                <a16:creationId xmlns:a16="http://schemas.microsoft.com/office/drawing/2014/main" id="{699CDD43-C904-4C83-89E3-B4A65DCAA1D9}"/>
              </a:ext>
              <a:ext uri="{C183D7F6-B498-43B3-948B-1728B52AA6E4}">
                <adec:decorative xmlns:adec="http://schemas.microsoft.com/office/drawing/2017/decorative" val="1"/>
              </a:ext>
            </a:extLst>
          </p:cNvPr>
          <p:cNvGrpSpPr/>
          <p:nvPr userDrawn="1"/>
        </p:nvGrpSpPr>
        <p:grpSpPr>
          <a:xfrm>
            <a:off x="178632" y="180000"/>
            <a:ext cx="11834341" cy="6488159"/>
            <a:chOff x="178632" y="172167"/>
            <a:chExt cx="11834341" cy="6488159"/>
          </a:xfrm>
        </p:grpSpPr>
        <p:sp>
          <p:nvSpPr>
            <p:cNvPr id="9" name="Freeform 12">
              <a:extLst>
                <a:ext uri="{FF2B5EF4-FFF2-40B4-BE49-F238E27FC236}">
                  <a16:creationId xmlns:a16="http://schemas.microsoft.com/office/drawing/2014/main" id="{90CE7767-6758-4913-9796-391DDD99B57F}"/>
                </a:ext>
                <a:ext uri="{C183D7F6-B498-43B3-948B-1728B52AA6E4}">
                  <adec:decorative xmlns:adec="http://schemas.microsoft.com/office/drawing/2017/decorative" val="1"/>
                </a:ext>
              </a:extLst>
            </p:cNvPr>
            <p:cNvSpPr>
              <a:spLocks/>
            </p:cNvSpPr>
            <p:nvPr userDrawn="1"/>
          </p:nvSpPr>
          <p:spPr bwMode="auto">
            <a:xfrm>
              <a:off x="178632" y="3955066"/>
              <a:ext cx="11834341" cy="2705260"/>
            </a:xfrm>
            <a:custGeom>
              <a:avLst/>
              <a:gdLst>
                <a:gd name="T0" fmla="*/ 0 w 32870"/>
                <a:gd name="T1" fmla="*/ 2226 h 7510"/>
                <a:gd name="T2" fmla="*/ 0 w 32870"/>
                <a:gd name="T3" fmla="*/ 7510 h 7510"/>
                <a:gd name="T4" fmla="*/ 14422 w 32870"/>
                <a:gd name="T5" fmla="*/ 4695 h 7510"/>
                <a:gd name="T6" fmla="*/ 32870 w 32870"/>
                <a:gd name="T7" fmla="*/ 4690 h 7510"/>
                <a:gd name="T8" fmla="*/ 32870 w 32870"/>
                <a:gd name="T9" fmla="*/ 0 h 7510"/>
                <a:gd name="T10" fmla="*/ 13779 w 32870"/>
                <a:gd name="T11" fmla="*/ 16 h 7510"/>
                <a:gd name="T12" fmla="*/ 0 w 32870"/>
                <a:gd name="T13" fmla="*/ 2226 h 7510"/>
              </a:gdLst>
              <a:ahLst/>
              <a:cxnLst>
                <a:cxn ang="0">
                  <a:pos x="T0" y="T1"/>
                </a:cxn>
                <a:cxn ang="0">
                  <a:pos x="T2" y="T3"/>
                </a:cxn>
                <a:cxn ang="0">
                  <a:pos x="T4" y="T5"/>
                </a:cxn>
                <a:cxn ang="0">
                  <a:pos x="T6" y="T7"/>
                </a:cxn>
                <a:cxn ang="0">
                  <a:pos x="T8" y="T9"/>
                </a:cxn>
                <a:cxn ang="0">
                  <a:pos x="T10" y="T11"/>
                </a:cxn>
                <a:cxn ang="0">
                  <a:pos x="T12" y="T13"/>
                </a:cxn>
              </a:cxnLst>
              <a:rect l="0" t="0" r="r" b="b"/>
              <a:pathLst>
                <a:path w="32870" h="7510">
                  <a:moveTo>
                    <a:pt x="0" y="2226"/>
                  </a:moveTo>
                  <a:lnTo>
                    <a:pt x="0" y="7510"/>
                  </a:lnTo>
                  <a:cubicBezTo>
                    <a:pt x="4241" y="5081"/>
                    <a:pt x="10659" y="4690"/>
                    <a:pt x="14422" y="4695"/>
                  </a:cubicBezTo>
                  <a:cubicBezTo>
                    <a:pt x="15294" y="4696"/>
                    <a:pt x="23963" y="4693"/>
                    <a:pt x="32870" y="4690"/>
                  </a:cubicBezTo>
                  <a:lnTo>
                    <a:pt x="32870" y="0"/>
                  </a:lnTo>
                  <a:cubicBezTo>
                    <a:pt x="23927" y="3"/>
                    <a:pt x="15112" y="8"/>
                    <a:pt x="13779" y="16"/>
                  </a:cubicBezTo>
                  <a:cubicBezTo>
                    <a:pt x="7620" y="56"/>
                    <a:pt x="3156" y="876"/>
                    <a:pt x="0" y="2226"/>
                  </a:cubicBezTo>
                  <a:close/>
                </a:path>
              </a:pathLst>
            </a:custGeom>
            <a:solidFill>
              <a:srgbClr val="B6B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13">
              <a:extLst>
                <a:ext uri="{FF2B5EF4-FFF2-40B4-BE49-F238E27FC236}">
                  <a16:creationId xmlns:a16="http://schemas.microsoft.com/office/drawing/2014/main" id="{C7A82CFE-FC2A-469E-AAFA-303040F09FCA}"/>
                </a:ext>
                <a:ext uri="{C183D7F6-B498-43B3-948B-1728B52AA6E4}">
                  <adec:decorative xmlns:adec="http://schemas.microsoft.com/office/drawing/2017/decorative" val="1"/>
                </a:ext>
              </a:extLst>
            </p:cNvPr>
            <p:cNvSpPr>
              <a:spLocks/>
            </p:cNvSpPr>
            <p:nvPr userDrawn="1"/>
          </p:nvSpPr>
          <p:spPr bwMode="auto">
            <a:xfrm>
              <a:off x="178632" y="172167"/>
              <a:ext cx="11834341" cy="4632577"/>
            </a:xfrm>
            <a:custGeom>
              <a:avLst/>
              <a:gdLst>
                <a:gd name="T0" fmla="*/ 0 w 32870"/>
                <a:gd name="T1" fmla="*/ 0 h 12864"/>
                <a:gd name="T2" fmla="*/ 0 w 32870"/>
                <a:gd name="T3" fmla="*/ 12864 h 12864"/>
                <a:gd name="T4" fmla="*/ 13779 w 32870"/>
                <a:gd name="T5" fmla="*/ 10654 h 12864"/>
                <a:gd name="T6" fmla="*/ 32870 w 32870"/>
                <a:gd name="T7" fmla="*/ 10638 h 12864"/>
                <a:gd name="T8" fmla="*/ 32870 w 32870"/>
                <a:gd name="T9" fmla="*/ 0 h 12864"/>
                <a:gd name="T10" fmla="*/ 0 w 32870"/>
                <a:gd name="T11" fmla="*/ 0 h 12864"/>
              </a:gdLst>
              <a:ahLst/>
              <a:cxnLst>
                <a:cxn ang="0">
                  <a:pos x="T0" y="T1"/>
                </a:cxn>
                <a:cxn ang="0">
                  <a:pos x="T2" y="T3"/>
                </a:cxn>
                <a:cxn ang="0">
                  <a:pos x="T4" y="T5"/>
                </a:cxn>
                <a:cxn ang="0">
                  <a:pos x="T6" y="T7"/>
                </a:cxn>
                <a:cxn ang="0">
                  <a:pos x="T8" y="T9"/>
                </a:cxn>
                <a:cxn ang="0">
                  <a:pos x="T10" y="T11"/>
                </a:cxn>
              </a:cxnLst>
              <a:rect l="0" t="0" r="r" b="b"/>
              <a:pathLst>
                <a:path w="32870" h="12864">
                  <a:moveTo>
                    <a:pt x="0" y="0"/>
                  </a:moveTo>
                  <a:lnTo>
                    <a:pt x="0" y="12864"/>
                  </a:lnTo>
                  <a:cubicBezTo>
                    <a:pt x="3156" y="11514"/>
                    <a:pt x="7620" y="10694"/>
                    <a:pt x="13779" y="10654"/>
                  </a:cubicBezTo>
                  <a:cubicBezTo>
                    <a:pt x="15112" y="10646"/>
                    <a:pt x="23927" y="10641"/>
                    <a:pt x="32870" y="10638"/>
                  </a:cubicBezTo>
                  <a:lnTo>
                    <a:pt x="32870" y="0"/>
                  </a:lnTo>
                  <a:lnTo>
                    <a:pt x="0" y="0"/>
                  </a:lnTo>
                  <a:close/>
                </a:path>
              </a:pathLst>
            </a:custGeom>
            <a:solidFill>
              <a:srgbClr val="5A8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6790233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matchingName="Osan ylätunniste 6" preserve="1" userDrawn="1">
  <p:cSld name="Osan ylätunniste 6">
    <p:spTree>
      <p:nvGrpSpPr>
        <p:cNvPr id="1" name=""/>
        <p:cNvGrpSpPr/>
        <p:nvPr/>
      </p:nvGrpSpPr>
      <p:grpSpPr>
        <a:xfrm>
          <a:off x="0" y="0"/>
          <a:ext cx="0" cy="0"/>
          <a:chOff x="0" y="0"/>
          <a:chExt cx="0" cy="0"/>
        </a:xfrm>
      </p:grpSpPr>
      <p:sp>
        <p:nvSpPr>
          <p:cNvPr id="9" name="Freeform 12">
            <a:extLst>
              <a:ext uri="{FF2B5EF4-FFF2-40B4-BE49-F238E27FC236}">
                <a16:creationId xmlns:a16="http://schemas.microsoft.com/office/drawing/2014/main" id="{90CE7767-6758-4913-9796-391DDD99B57F}"/>
              </a:ext>
              <a:ext uri="{C183D7F6-B498-43B3-948B-1728B52AA6E4}">
                <adec:decorative xmlns:adec="http://schemas.microsoft.com/office/drawing/2017/decorative" val="1"/>
              </a:ext>
            </a:extLst>
          </p:cNvPr>
          <p:cNvSpPr>
            <a:spLocks/>
          </p:cNvSpPr>
          <p:nvPr userDrawn="1"/>
        </p:nvSpPr>
        <p:spPr bwMode="auto">
          <a:xfrm>
            <a:off x="178632" y="3962899"/>
            <a:ext cx="11834341" cy="2705260"/>
          </a:xfrm>
          <a:custGeom>
            <a:avLst/>
            <a:gdLst>
              <a:gd name="T0" fmla="*/ 0 w 32870"/>
              <a:gd name="T1" fmla="*/ 2226 h 7510"/>
              <a:gd name="T2" fmla="*/ 0 w 32870"/>
              <a:gd name="T3" fmla="*/ 7510 h 7510"/>
              <a:gd name="T4" fmla="*/ 14422 w 32870"/>
              <a:gd name="T5" fmla="*/ 4695 h 7510"/>
              <a:gd name="T6" fmla="*/ 32870 w 32870"/>
              <a:gd name="T7" fmla="*/ 4690 h 7510"/>
              <a:gd name="T8" fmla="*/ 32870 w 32870"/>
              <a:gd name="T9" fmla="*/ 0 h 7510"/>
              <a:gd name="T10" fmla="*/ 13779 w 32870"/>
              <a:gd name="T11" fmla="*/ 16 h 7510"/>
              <a:gd name="T12" fmla="*/ 0 w 32870"/>
              <a:gd name="T13" fmla="*/ 2226 h 7510"/>
            </a:gdLst>
            <a:ahLst/>
            <a:cxnLst>
              <a:cxn ang="0">
                <a:pos x="T0" y="T1"/>
              </a:cxn>
              <a:cxn ang="0">
                <a:pos x="T2" y="T3"/>
              </a:cxn>
              <a:cxn ang="0">
                <a:pos x="T4" y="T5"/>
              </a:cxn>
              <a:cxn ang="0">
                <a:pos x="T6" y="T7"/>
              </a:cxn>
              <a:cxn ang="0">
                <a:pos x="T8" y="T9"/>
              </a:cxn>
              <a:cxn ang="0">
                <a:pos x="T10" y="T11"/>
              </a:cxn>
              <a:cxn ang="0">
                <a:pos x="T12" y="T13"/>
              </a:cxn>
            </a:cxnLst>
            <a:rect l="0" t="0" r="r" b="b"/>
            <a:pathLst>
              <a:path w="32870" h="7510">
                <a:moveTo>
                  <a:pt x="0" y="2226"/>
                </a:moveTo>
                <a:lnTo>
                  <a:pt x="0" y="7510"/>
                </a:lnTo>
                <a:cubicBezTo>
                  <a:pt x="4241" y="5081"/>
                  <a:pt x="10659" y="4690"/>
                  <a:pt x="14422" y="4695"/>
                </a:cubicBezTo>
                <a:cubicBezTo>
                  <a:pt x="15294" y="4696"/>
                  <a:pt x="23963" y="4693"/>
                  <a:pt x="32870" y="4690"/>
                </a:cubicBezTo>
                <a:lnTo>
                  <a:pt x="32870" y="0"/>
                </a:lnTo>
                <a:cubicBezTo>
                  <a:pt x="23927" y="3"/>
                  <a:pt x="15112" y="8"/>
                  <a:pt x="13779" y="16"/>
                </a:cubicBezTo>
                <a:cubicBezTo>
                  <a:pt x="7620" y="56"/>
                  <a:pt x="3156" y="876"/>
                  <a:pt x="0" y="2226"/>
                </a:cubicBezTo>
                <a:close/>
              </a:path>
            </a:pathLst>
          </a:custGeom>
          <a:solidFill>
            <a:srgbClr val="D964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13">
            <a:extLst>
              <a:ext uri="{FF2B5EF4-FFF2-40B4-BE49-F238E27FC236}">
                <a16:creationId xmlns:a16="http://schemas.microsoft.com/office/drawing/2014/main" id="{C7A82CFE-FC2A-469E-AAFA-303040F09FCA}"/>
              </a:ext>
              <a:ext uri="{C183D7F6-B498-43B3-948B-1728B52AA6E4}">
                <adec:decorative xmlns:adec="http://schemas.microsoft.com/office/drawing/2017/decorative" val="1"/>
              </a:ext>
            </a:extLst>
          </p:cNvPr>
          <p:cNvSpPr>
            <a:spLocks/>
          </p:cNvSpPr>
          <p:nvPr userDrawn="1"/>
        </p:nvSpPr>
        <p:spPr bwMode="auto">
          <a:xfrm>
            <a:off x="178632" y="180000"/>
            <a:ext cx="11834341" cy="4632577"/>
          </a:xfrm>
          <a:custGeom>
            <a:avLst/>
            <a:gdLst>
              <a:gd name="T0" fmla="*/ 0 w 32870"/>
              <a:gd name="T1" fmla="*/ 0 h 12864"/>
              <a:gd name="T2" fmla="*/ 0 w 32870"/>
              <a:gd name="T3" fmla="*/ 12864 h 12864"/>
              <a:gd name="T4" fmla="*/ 13779 w 32870"/>
              <a:gd name="T5" fmla="*/ 10654 h 12864"/>
              <a:gd name="T6" fmla="*/ 32870 w 32870"/>
              <a:gd name="T7" fmla="*/ 10638 h 12864"/>
              <a:gd name="T8" fmla="*/ 32870 w 32870"/>
              <a:gd name="T9" fmla="*/ 0 h 12864"/>
              <a:gd name="T10" fmla="*/ 0 w 32870"/>
              <a:gd name="T11" fmla="*/ 0 h 12864"/>
            </a:gdLst>
            <a:ahLst/>
            <a:cxnLst>
              <a:cxn ang="0">
                <a:pos x="T0" y="T1"/>
              </a:cxn>
              <a:cxn ang="0">
                <a:pos x="T2" y="T3"/>
              </a:cxn>
              <a:cxn ang="0">
                <a:pos x="T4" y="T5"/>
              </a:cxn>
              <a:cxn ang="0">
                <a:pos x="T6" y="T7"/>
              </a:cxn>
              <a:cxn ang="0">
                <a:pos x="T8" y="T9"/>
              </a:cxn>
              <a:cxn ang="0">
                <a:pos x="T10" y="T11"/>
              </a:cxn>
            </a:cxnLst>
            <a:rect l="0" t="0" r="r" b="b"/>
            <a:pathLst>
              <a:path w="32870" h="12864">
                <a:moveTo>
                  <a:pt x="0" y="0"/>
                </a:moveTo>
                <a:lnTo>
                  <a:pt x="0" y="12864"/>
                </a:lnTo>
                <a:cubicBezTo>
                  <a:pt x="3156" y="11514"/>
                  <a:pt x="7620" y="10694"/>
                  <a:pt x="13779" y="10654"/>
                </a:cubicBezTo>
                <a:cubicBezTo>
                  <a:pt x="15112" y="10646"/>
                  <a:pt x="23927" y="10641"/>
                  <a:pt x="32870" y="10638"/>
                </a:cubicBezTo>
                <a:lnTo>
                  <a:pt x="32870" y="0"/>
                </a:lnTo>
                <a:lnTo>
                  <a:pt x="0" y="0"/>
                </a:lnTo>
                <a:close/>
              </a:path>
            </a:pathLst>
          </a:custGeom>
          <a:solidFill>
            <a:srgbClr val="BE5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20195109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matchingName="Osan ylätunniste kuva" preserve="1" userDrawn="1">
  <p:cSld name="Osan ylätunniste kuva">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14FF7E8B-4CDF-4CAC-83E6-4DFDE038A75E}"/>
              </a:ext>
              <a:ext uri="{C183D7F6-B498-43B3-948B-1728B52AA6E4}">
                <adec:decorative xmlns:adec="http://schemas.microsoft.com/office/drawing/2017/decorative" val="1"/>
              </a:ext>
            </a:extLst>
          </p:cNvPr>
          <p:cNvSpPr/>
          <p:nvPr userDrawn="1"/>
        </p:nvSpPr>
        <p:spPr>
          <a:xfrm>
            <a:off x="180000" y="180000"/>
            <a:ext cx="9144000" cy="6498000"/>
          </a:xfrm>
          <a:custGeom>
            <a:avLst/>
            <a:gdLst>
              <a:gd name="connsiteX0" fmla="*/ 0 w 9144000"/>
              <a:gd name="connsiteY0" fmla="*/ 0 h 6513234"/>
              <a:gd name="connsiteX1" fmla="*/ 9144000 w 9144000"/>
              <a:gd name="connsiteY1" fmla="*/ 0 h 6513234"/>
              <a:gd name="connsiteX2" fmla="*/ 9144000 w 9144000"/>
              <a:gd name="connsiteY2" fmla="*/ 6513234 h 6513234"/>
              <a:gd name="connsiteX3" fmla="*/ 0 w 9144000"/>
              <a:gd name="connsiteY3" fmla="*/ 6513234 h 6513234"/>
              <a:gd name="connsiteX4" fmla="*/ 0 w 9144000"/>
              <a:gd name="connsiteY4" fmla="*/ 0 h 6513234"/>
              <a:gd name="connsiteX0" fmla="*/ 0 w 9144000"/>
              <a:gd name="connsiteY0" fmla="*/ 0 h 6514355"/>
              <a:gd name="connsiteX1" fmla="*/ 9144000 w 9144000"/>
              <a:gd name="connsiteY1" fmla="*/ 0 h 6514355"/>
              <a:gd name="connsiteX2" fmla="*/ 9144000 w 9144000"/>
              <a:gd name="connsiteY2" fmla="*/ 6513234 h 6514355"/>
              <a:gd name="connsiteX3" fmla="*/ 7431035 w 9144000"/>
              <a:gd name="connsiteY3" fmla="*/ 6514355 h 6514355"/>
              <a:gd name="connsiteX4" fmla="*/ 0 w 9144000"/>
              <a:gd name="connsiteY4" fmla="*/ 6513234 h 6514355"/>
              <a:gd name="connsiteX5" fmla="*/ 0 w 9144000"/>
              <a:gd name="connsiteY5" fmla="*/ 0 h 6514355"/>
              <a:gd name="connsiteX0" fmla="*/ 0 w 9144000"/>
              <a:gd name="connsiteY0" fmla="*/ 0 h 6514355"/>
              <a:gd name="connsiteX1" fmla="*/ 9144000 w 9144000"/>
              <a:gd name="connsiteY1" fmla="*/ 0 h 6514355"/>
              <a:gd name="connsiteX2" fmla="*/ 7431035 w 9144000"/>
              <a:gd name="connsiteY2" fmla="*/ 6514355 h 6514355"/>
              <a:gd name="connsiteX3" fmla="*/ 0 w 9144000"/>
              <a:gd name="connsiteY3" fmla="*/ 6513234 h 6514355"/>
              <a:gd name="connsiteX4" fmla="*/ 0 w 9144000"/>
              <a:gd name="connsiteY4" fmla="*/ 0 h 651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514355">
                <a:moveTo>
                  <a:pt x="0" y="0"/>
                </a:moveTo>
                <a:lnTo>
                  <a:pt x="9144000" y="0"/>
                </a:lnTo>
                <a:lnTo>
                  <a:pt x="7431035" y="6514355"/>
                </a:lnTo>
                <a:lnTo>
                  <a:pt x="0" y="6513234"/>
                </a:lnTo>
                <a:lnTo>
                  <a:pt x="0" y="0"/>
                </a:lnTo>
                <a:close/>
              </a:path>
            </a:pathLst>
          </a:custGeom>
          <a:solidFill>
            <a:srgbClr val="003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2451851"/>
            <a:ext cx="6450106" cy="1980640"/>
          </a:xfrm>
        </p:spPr>
        <p:txBody>
          <a:bodyPr anchor="ctr" anchorCtr="0"/>
          <a:lstStyle>
            <a:lvl1pPr>
              <a:lnSpc>
                <a:spcPct val="95000"/>
              </a:lnSpc>
              <a:defRPr sz="4000">
                <a:solidFill>
                  <a:schemeClr val="bg1"/>
                </a:solidFill>
              </a:defRPr>
            </a:lvl1pPr>
          </a:lstStyle>
          <a:p>
            <a:r>
              <a:rPr lang="en-GB" err="1"/>
              <a:t>Kuvallinen</a:t>
            </a:r>
            <a:r>
              <a:rPr lang="en-GB"/>
              <a:t> </a:t>
            </a:r>
            <a:br>
              <a:rPr lang="en-GB"/>
            </a:br>
            <a:r>
              <a:rPr lang="en-GB" err="1"/>
              <a:t>väliotsikkosivu</a:t>
            </a:r>
            <a:r>
              <a:rPr lang="en-GB"/>
              <a:t> </a:t>
            </a:r>
            <a:r>
              <a:rPr lang="en-GB" err="1"/>
              <a:t>esityksen</a:t>
            </a:r>
            <a:r>
              <a:rPr lang="en-GB"/>
              <a:t> </a:t>
            </a:r>
            <a:r>
              <a:rPr lang="en-GB" err="1"/>
              <a:t>jäsentämiseen</a:t>
            </a:r>
            <a:endParaRPr lang="fi-FI"/>
          </a:p>
        </p:txBody>
      </p:sp>
      <p:sp>
        <p:nvSpPr>
          <p:cNvPr id="9" name="Kuvan paikkamerkki 2">
            <a:extLst>
              <a:ext uri="{FF2B5EF4-FFF2-40B4-BE49-F238E27FC236}">
                <a16:creationId xmlns:a16="http://schemas.microsoft.com/office/drawing/2014/main" id="{A1F3F41D-5BA7-4AD3-81B0-B935DD9EF47D}"/>
              </a:ext>
              <a:ext uri="{C183D7F6-B498-43B3-948B-1728B52AA6E4}">
                <adec:decorative xmlns:adec="http://schemas.microsoft.com/office/drawing/2017/decorative" val="1"/>
              </a:ext>
            </a:extLst>
          </p:cNvPr>
          <p:cNvSpPr>
            <a:spLocks noGrp="1"/>
          </p:cNvSpPr>
          <p:nvPr>
            <p:ph type="pic" idx="13" hasCustomPrompt="1"/>
          </p:nvPr>
        </p:nvSpPr>
        <p:spPr>
          <a:xfrm>
            <a:off x="7601865" y="180000"/>
            <a:ext cx="441073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2612 h 6490970"/>
              <a:gd name="connsiteX1" fmla="*/ 1703017 w 4408944"/>
              <a:gd name="connsiteY1" fmla="*/ 0 h 6490970"/>
              <a:gd name="connsiteX2" fmla="*/ 4408944 w 4408944"/>
              <a:gd name="connsiteY2" fmla="*/ 2612 h 6490970"/>
              <a:gd name="connsiteX3" fmla="*/ 4408944 w 4408944"/>
              <a:gd name="connsiteY3" fmla="*/ 6490970 h 6490970"/>
              <a:gd name="connsiteX4" fmla="*/ 0 w 4408944"/>
              <a:gd name="connsiteY4" fmla="*/ 6490970 h 6490970"/>
              <a:gd name="connsiteX5" fmla="*/ 0 w 4408944"/>
              <a:gd name="connsiteY5" fmla="*/ 2612 h 6490970"/>
              <a:gd name="connsiteX0" fmla="*/ 399196 w 4808140"/>
              <a:gd name="connsiteY0" fmla="*/ 481490 h 6969848"/>
              <a:gd name="connsiteX1" fmla="*/ 2102213 w 4808140"/>
              <a:gd name="connsiteY1" fmla="*/ 478878 h 6969848"/>
              <a:gd name="connsiteX2" fmla="*/ 4808140 w 4808140"/>
              <a:gd name="connsiteY2" fmla="*/ 481490 h 6969848"/>
              <a:gd name="connsiteX3" fmla="*/ 4808140 w 4808140"/>
              <a:gd name="connsiteY3" fmla="*/ 6969848 h 6969848"/>
              <a:gd name="connsiteX4" fmla="*/ 399196 w 4808140"/>
              <a:gd name="connsiteY4" fmla="*/ 6969848 h 6969848"/>
              <a:gd name="connsiteX5" fmla="*/ 399196 w 4808140"/>
              <a:gd name="connsiteY5" fmla="*/ 481490 h 6969848"/>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420890 w 4410734"/>
              <a:gd name="connsiteY0" fmla="*/ 2450537 h 6490970"/>
              <a:gd name="connsiteX1" fmla="*/ 1704807 w 4410734"/>
              <a:gd name="connsiteY1" fmla="*/ 0 h 6490970"/>
              <a:gd name="connsiteX2" fmla="*/ 4410734 w 4410734"/>
              <a:gd name="connsiteY2" fmla="*/ 2612 h 6490970"/>
              <a:gd name="connsiteX3" fmla="*/ 4410734 w 4410734"/>
              <a:gd name="connsiteY3" fmla="*/ 6490970 h 6490970"/>
              <a:gd name="connsiteX4" fmla="*/ 1790 w 4410734"/>
              <a:gd name="connsiteY4" fmla="*/ 6490970 h 6490970"/>
              <a:gd name="connsiteX5" fmla="*/ 420890 w 4410734"/>
              <a:gd name="connsiteY5" fmla="*/ 2450537 h 649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0734" h="6490970">
                <a:moveTo>
                  <a:pt x="420890" y="2450537"/>
                </a:moveTo>
                <a:cubicBezTo>
                  <a:pt x="704726" y="1368709"/>
                  <a:pt x="1192233" y="476250"/>
                  <a:pt x="1704807" y="0"/>
                </a:cubicBezTo>
                <a:lnTo>
                  <a:pt x="4410734" y="2612"/>
                </a:lnTo>
                <a:lnTo>
                  <a:pt x="4410734" y="6490970"/>
                </a:lnTo>
                <a:lnTo>
                  <a:pt x="1790" y="6490970"/>
                </a:lnTo>
                <a:cubicBezTo>
                  <a:pt x="-18659" y="5206377"/>
                  <a:pt x="137054" y="3532365"/>
                  <a:pt x="420890" y="2450537"/>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32478691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matchingName="Osan ylätunniste kuva 2" preserve="1" userDrawn="1">
  <p:cSld name="Osan ylätunniste kuva 2">
    <p:spTree>
      <p:nvGrpSpPr>
        <p:cNvPr id="1" name=""/>
        <p:cNvGrpSpPr/>
        <p:nvPr/>
      </p:nvGrpSpPr>
      <p:grpSpPr>
        <a:xfrm>
          <a:off x="0" y="0"/>
          <a:ext cx="0" cy="0"/>
          <a:chOff x="0" y="0"/>
          <a:chExt cx="0" cy="0"/>
        </a:xfrm>
      </p:grpSpPr>
      <p:sp>
        <p:nvSpPr>
          <p:cNvPr id="6" name="Suorakulmio 9">
            <a:extLst>
              <a:ext uri="{FF2B5EF4-FFF2-40B4-BE49-F238E27FC236}">
                <a16:creationId xmlns:a16="http://schemas.microsoft.com/office/drawing/2014/main" id="{86227721-48B2-43B3-8526-34B0C73A1CBF}"/>
              </a:ext>
              <a:ext uri="{C183D7F6-B498-43B3-948B-1728B52AA6E4}">
                <adec:decorative xmlns:adec="http://schemas.microsoft.com/office/drawing/2017/decorative" val="1"/>
              </a:ext>
            </a:extLst>
          </p:cNvPr>
          <p:cNvSpPr/>
          <p:nvPr userDrawn="1"/>
        </p:nvSpPr>
        <p:spPr>
          <a:xfrm>
            <a:off x="180000" y="180000"/>
            <a:ext cx="9144000" cy="6498000"/>
          </a:xfrm>
          <a:custGeom>
            <a:avLst/>
            <a:gdLst>
              <a:gd name="connsiteX0" fmla="*/ 0 w 9144000"/>
              <a:gd name="connsiteY0" fmla="*/ 0 h 6513234"/>
              <a:gd name="connsiteX1" fmla="*/ 9144000 w 9144000"/>
              <a:gd name="connsiteY1" fmla="*/ 0 h 6513234"/>
              <a:gd name="connsiteX2" fmla="*/ 9144000 w 9144000"/>
              <a:gd name="connsiteY2" fmla="*/ 6513234 h 6513234"/>
              <a:gd name="connsiteX3" fmla="*/ 0 w 9144000"/>
              <a:gd name="connsiteY3" fmla="*/ 6513234 h 6513234"/>
              <a:gd name="connsiteX4" fmla="*/ 0 w 9144000"/>
              <a:gd name="connsiteY4" fmla="*/ 0 h 6513234"/>
              <a:gd name="connsiteX0" fmla="*/ 0 w 9144000"/>
              <a:gd name="connsiteY0" fmla="*/ 0 h 6514355"/>
              <a:gd name="connsiteX1" fmla="*/ 9144000 w 9144000"/>
              <a:gd name="connsiteY1" fmla="*/ 0 h 6514355"/>
              <a:gd name="connsiteX2" fmla="*/ 9144000 w 9144000"/>
              <a:gd name="connsiteY2" fmla="*/ 6513234 h 6514355"/>
              <a:gd name="connsiteX3" fmla="*/ 7431035 w 9144000"/>
              <a:gd name="connsiteY3" fmla="*/ 6514355 h 6514355"/>
              <a:gd name="connsiteX4" fmla="*/ 0 w 9144000"/>
              <a:gd name="connsiteY4" fmla="*/ 6513234 h 6514355"/>
              <a:gd name="connsiteX5" fmla="*/ 0 w 9144000"/>
              <a:gd name="connsiteY5" fmla="*/ 0 h 6514355"/>
              <a:gd name="connsiteX0" fmla="*/ 0 w 9144000"/>
              <a:gd name="connsiteY0" fmla="*/ 0 h 6514355"/>
              <a:gd name="connsiteX1" fmla="*/ 9144000 w 9144000"/>
              <a:gd name="connsiteY1" fmla="*/ 0 h 6514355"/>
              <a:gd name="connsiteX2" fmla="*/ 7431035 w 9144000"/>
              <a:gd name="connsiteY2" fmla="*/ 6514355 h 6514355"/>
              <a:gd name="connsiteX3" fmla="*/ 0 w 9144000"/>
              <a:gd name="connsiteY3" fmla="*/ 6513234 h 6514355"/>
              <a:gd name="connsiteX4" fmla="*/ 0 w 9144000"/>
              <a:gd name="connsiteY4" fmla="*/ 0 h 651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514355">
                <a:moveTo>
                  <a:pt x="0" y="0"/>
                </a:moveTo>
                <a:lnTo>
                  <a:pt x="9144000" y="0"/>
                </a:lnTo>
                <a:lnTo>
                  <a:pt x="7431035" y="6514355"/>
                </a:lnTo>
                <a:lnTo>
                  <a:pt x="0" y="6513234"/>
                </a:lnTo>
                <a:lnTo>
                  <a:pt x="0" y="0"/>
                </a:lnTo>
                <a:close/>
              </a:path>
            </a:pathLst>
          </a:custGeom>
          <a:solidFill>
            <a:srgbClr val="5A8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2451851"/>
            <a:ext cx="6450106" cy="1980640"/>
          </a:xfrm>
        </p:spPr>
        <p:txBody>
          <a:bodyPr anchor="ctr" anchorCtr="0"/>
          <a:lstStyle>
            <a:lvl1pPr>
              <a:lnSpc>
                <a:spcPct val="95000"/>
              </a:lnSpc>
              <a:defRPr sz="4000">
                <a:solidFill>
                  <a:schemeClr val="bg1"/>
                </a:solidFill>
              </a:defRPr>
            </a:lvl1pPr>
          </a:lstStyle>
          <a:p>
            <a:r>
              <a:rPr lang="en-GB" err="1"/>
              <a:t>Kuvallinen</a:t>
            </a:r>
            <a:r>
              <a:rPr lang="en-GB"/>
              <a:t> </a:t>
            </a:r>
            <a:br>
              <a:rPr lang="en-GB"/>
            </a:br>
            <a:r>
              <a:rPr lang="en-GB" err="1"/>
              <a:t>väliotsikkosivu</a:t>
            </a:r>
            <a:r>
              <a:rPr lang="en-GB"/>
              <a:t> </a:t>
            </a:r>
            <a:r>
              <a:rPr lang="en-GB" err="1"/>
              <a:t>esityksen</a:t>
            </a:r>
            <a:r>
              <a:rPr lang="en-GB"/>
              <a:t> </a:t>
            </a:r>
            <a:r>
              <a:rPr lang="en-GB" err="1"/>
              <a:t>jäsentämiseen</a:t>
            </a:r>
            <a:endParaRPr lang="fi-FI"/>
          </a:p>
        </p:txBody>
      </p:sp>
      <p:sp>
        <p:nvSpPr>
          <p:cNvPr id="9" name="Kuvan paikkamerkki 2">
            <a:extLst>
              <a:ext uri="{FF2B5EF4-FFF2-40B4-BE49-F238E27FC236}">
                <a16:creationId xmlns:a16="http://schemas.microsoft.com/office/drawing/2014/main" id="{A1F3F41D-5BA7-4AD3-81B0-B935DD9EF47D}"/>
              </a:ext>
              <a:ext uri="{C183D7F6-B498-43B3-948B-1728B52AA6E4}">
                <adec:decorative xmlns:adec="http://schemas.microsoft.com/office/drawing/2017/decorative" val="1"/>
              </a:ext>
            </a:extLst>
          </p:cNvPr>
          <p:cNvSpPr>
            <a:spLocks noGrp="1"/>
          </p:cNvSpPr>
          <p:nvPr>
            <p:ph type="pic" idx="13" hasCustomPrompt="1"/>
          </p:nvPr>
        </p:nvSpPr>
        <p:spPr>
          <a:xfrm>
            <a:off x="7603200" y="180000"/>
            <a:ext cx="441073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2612 h 6490970"/>
              <a:gd name="connsiteX1" fmla="*/ 1703017 w 4408944"/>
              <a:gd name="connsiteY1" fmla="*/ 0 h 6490970"/>
              <a:gd name="connsiteX2" fmla="*/ 4408944 w 4408944"/>
              <a:gd name="connsiteY2" fmla="*/ 2612 h 6490970"/>
              <a:gd name="connsiteX3" fmla="*/ 4408944 w 4408944"/>
              <a:gd name="connsiteY3" fmla="*/ 6490970 h 6490970"/>
              <a:gd name="connsiteX4" fmla="*/ 0 w 4408944"/>
              <a:gd name="connsiteY4" fmla="*/ 6490970 h 6490970"/>
              <a:gd name="connsiteX5" fmla="*/ 0 w 4408944"/>
              <a:gd name="connsiteY5" fmla="*/ 2612 h 6490970"/>
              <a:gd name="connsiteX0" fmla="*/ 399196 w 4808140"/>
              <a:gd name="connsiteY0" fmla="*/ 481490 h 6969848"/>
              <a:gd name="connsiteX1" fmla="*/ 2102213 w 4808140"/>
              <a:gd name="connsiteY1" fmla="*/ 478878 h 6969848"/>
              <a:gd name="connsiteX2" fmla="*/ 4808140 w 4808140"/>
              <a:gd name="connsiteY2" fmla="*/ 481490 h 6969848"/>
              <a:gd name="connsiteX3" fmla="*/ 4808140 w 4808140"/>
              <a:gd name="connsiteY3" fmla="*/ 6969848 h 6969848"/>
              <a:gd name="connsiteX4" fmla="*/ 399196 w 4808140"/>
              <a:gd name="connsiteY4" fmla="*/ 6969848 h 6969848"/>
              <a:gd name="connsiteX5" fmla="*/ 399196 w 4808140"/>
              <a:gd name="connsiteY5" fmla="*/ 481490 h 6969848"/>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420890 w 4410734"/>
              <a:gd name="connsiteY0" fmla="*/ 2450537 h 6490970"/>
              <a:gd name="connsiteX1" fmla="*/ 1704807 w 4410734"/>
              <a:gd name="connsiteY1" fmla="*/ 0 h 6490970"/>
              <a:gd name="connsiteX2" fmla="*/ 4410734 w 4410734"/>
              <a:gd name="connsiteY2" fmla="*/ 2612 h 6490970"/>
              <a:gd name="connsiteX3" fmla="*/ 4410734 w 4410734"/>
              <a:gd name="connsiteY3" fmla="*/ 6490970 h 6490970"/>
              <a:gd name="connsiteX4" fmla="*/ 1790 w 4410734"/>
              <a:gd name="connsiteY4" fmla="*/ 6490970 h 6490970"/>
              <a:gd name="connsiteX5" fmla="*/ 420890 w 4410734"/>
              <a:gd name="connsiteY5" fmla="*/ 2450537 h 649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0734" h="6490970">
                <a:moveTo>
                  <a:pt x="420890" y="2450537"/>
                </a:moveTo>
                <a:cubicBezTo>
                  <a:pt x="704726" y="1368709"/>
                  <a:pt x="1192233" y="476250"/>
                  <a:pt x="1704807" y="0"/>
                </a:cubicBezTo>
                <a:lnTo>
                  <a:pt x="4410734" y="2612"/>
                </a:lnTo>
                <a:lnTo>
                  <a:pt x="4410734" y="6490970"/>
                </a:lnTo>
                <a:lnTo>
                  <a:pt x="1790" y="6490970"/>
                </a:lnTo>
                <a:cubicBezTo>
                  <a:pt x="-18659" y="5206377"/>
                  <a:pt x="137054" y="3532365"/>
                  <a:pt x="420890" y="2450537"/>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42410765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matchingName="Osan ylätunniste kuva 3" preserve="1" userDrawn="1">
  <p:cSld name="Osan ylätunniste kuva 3">
    <p:spTree>
      <p:nvGrpSpPr>
        <p:cNvPr id="1" name=""/>
        <p:cNvGrpSpPr/>
        <p:nvPr/>
      </p:nvGrpSpPr>
      <p:grpSpPr>
        <a:xfrm>
          <a:off x="0" y="0"/>
          <a:ext cx="0" cy="0"/>
          <a:chOff x="0" y="0"/>
          <a:chExt cx="0" cy="0"/>
        </a:xfrm>
      </p:grpSpPr>
      <p:sp>
        <p:nvSpPr>
          <p:cNvPr id="6" name="Suorakulmio 9">
            <a:extLst>
              <a:ext uri="{FF2B5EF4-FFF2-40B4-BE49-F238E27FC236}">
                <a16:creationId xmlns:a16="http://schemas.microsoft.com/office/drawing/2014/main" id="{F4B276F3-D064-4656-A9E4-A4F6D1ABBFC8}"/>
              </a:ext>
              <a:ext uri="{C183D7F6-B498-43B3-948B-1728B52AA6E4}">
                <adec:decorative xmlns:adec="http://schemas.microsoft.com/office/drawing/2017/decorative" val="1"/>
              </a:ext>
            </a:extLst>
          </p:cNvPr>
          <p:cNvSpPr/>
          <p:nvPr userDrawn="1"/>
        </p:nvSpPr>
        <p:spPr>
          <a:xfrm>
            <a:off x="180000" y="180000"/>
            <a:ext cx="9144000" cy="6498000"/>
          </a:xfrm>
          <a:custGeom>
            <a:avLst/>
            <a:gdLst>
              <a:gd name="connsiteX0" fmla="*/ 0 w 9144000"/>
              <a:gd name="connsiteY0" fmla="*/ 0 h 6513234"/>
              <a:gd name="connsiteX1" fmla="*/ 9144000 w 9144000"/>
              <a:gd name="connsiteY1" fmla="*/ 0 h 6513234"/>
              <a:gd name="connsiteX2" fmla="*/ 9144000 w 9144000"/>
              <a:gd name="connsiteY2" fmla="*/ 6513234 h 6513234"/>
              <a:gd name="connsiteX3" fmla="*/ 0 w 9144000"/>
              <a:gd name="connsiteY3" fmla="*/ 6513234 h 6513234"/>
              <a:gd name="connsiteX4" fmla="*/ 0 w 9144000"/>
              <a:gd name="connsiteY4" fmla="*/ 0 h 6513234"/>
              <a:gd name="connsiteX0" fmla="*/ 0 w 9144000"/>
              <a:gd name="connsiteY0" fmla="*/ 0 h 6514355"/>
              <a:gd name="connsiteX1" fmla="*/ 9144000 w 9144000"/>
              <a:gd name="connsiteY1" fmla="*/ 0 h 6514355"/>
              <a:gd name="connsiteX2" fmla="*/ 9144000 w 9144000"/>
              <a:gd name="connsiteY2" fmla="*/ 6513234 h 6514355"/>
              <a:gd name="connsiteX3" fmla="*/ 7431035 w 9144000"/>
              <a:gd name="connsiteY3" fmla="*/ 6514355 h 6514355"/>
              <a:gd name="connsiteX4" fmla="*/ 0 w 9144000"/>
              <a:gd name="connsiteY4" fmla="*/ 6513234 h 6514355"/>
              <a:gd name="connsiteX5" fmla="*/ 0 w 9144000"/>
              <a:gd name="connsiteY5" fmla="*/ 0 h 6514355"/>
              <a:gd name="connsiteX0" fmla="*/ 0 w 9144000"/>
              <a:gd name="connsiteY0" fmla="*/ 0 h 6514355"/>
              <a:gd name="connsiteX1" fmla="*/ 9144000 w 9144000"/>
              <a:gd name="connsiteY1" fmla="*/ 0 h 6514355"/>
              <a:gd name="connsiteX2" fmla="*/ 7431035 w 9144000"/>
              <a:gd name="connsiteY2" fmla="*/ 6514355 h 6514355"/>
              <a:gd name="connsiteX3" fmla="*/ 0 w 9144000"/>
              <a:gd name="connsiteY3" fmla="*/ 6513234 h 6514355"/>
              <a:gd name="connsiteX4" fmla="*/ 0 w 9144000"/>
              <a:gd name="connsiteY4" fmla="*/ 0 h 651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514355">
                <a:moveTo>
                  <a:pt x="0" y="0"/>
                </a:moveTo>
                <a:lnTo>
                  <a:pt x="9144000" y="0"/>
                </a:lnTo>
                <a:lnTo>
                  <a:pt x="7431035" y="6514355"/>
                </a:lnTo>
                <a:lnTo>
                  <a:pt x="0" y="6513234"/>
                </a:lnTo>
                <a:lnTo>
                  <a:pt x="0" y="0"/>
                </a:lnTo>
                <a:close/>
              </a:path>
            </a:pathLst>
          </a:custGeom>
          <a:solidFill>
            <a:srgbClr val="D96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2451851"/>
            <a:ext cx="6450106" cy="1980640"/>
          </a:xfrm>
        </p:spPr>
        <p:txBody>
          <a:bodyPr anchor="ctr" anchorCtr="0"/>
          <a:lstStyle>
            <a:lvl1pPr>
              <a:lnSpc>
                <a:spcPct val="95000"/>
              </a:lnSpc>
              <a:defRPr sz="4000">
                <a:solidFill>
                  <a:schemeClr val="bg1"/>
                </a:solidFill>
              </a:defRPr>
            </a:lvl1pPr>
          </a:lstStyle>
          <a:p>
            <a:r>
              <a:rPr lang="en-GB" err="1"/>
              <a:t>Kuvallinen</a:t>
            </a:r>
            <a:r>
              <a:rPr lang="en-GB"/>
              <a:t> </a:t>
            </a:r>
            <a:br>
              <a:rPr lang="en-GB"/>
            </a:br>
            <a:r>
              <a:rPr lang="en-GB" err="1"/>
              <a:t>väliotsikkosivu</a:t>
            </a:r>
            <a:r>
              <a:rPr lang="en-GB"/>
              <a:t> </a:t>
            </a:r>
            <a:r>
              <a:rPr lang="en-GB" err="1"/>
              <a:t>esityksen</a:t>
            </a:r>
            <a:r>
              <a:rPr lang="en-GB"/>
              <a:t> </a:t>
            </a:r>
            <a:r>
              <a:rPr lang="en-GB" err="1"/>
              <a:t>jäsentämiseen</a:t>
            </a:r>
            <a:endParaRPr lang="fi-FI"/>
          </a:p>
        </p:txBody>
      </p:sp>
      <p:sp>
        <p:nvSpPr>
          <p:cNvPr id="9" name="Kuvan paikkamerkki 2">
            <a:extLst>
              <a:ext uri="{FF2B5EF4-FFF2-40B4-BE49-F238E27FC236}">
                <a16:creationId xmlns:a16="http://schemas.microsoft.com/office/drawing/2014/main" id="{A1F3F41D-5BA7-4AD3-81B0-B935DD9EF47D}"/>
              </a:ext>
              <a:ext uri="{C183D7F6-B498-43B3-948B-1728B52AA6E4}">
                <adec:decorative xmlns:adec="http://schemas.microsoft.com/office/drawing/2017/decorative" val="1"/>
              </a:ext>
            </a:extLst>
          </p:cNvPr>
          <p:cNvSpPr>
            <a:spLocks noGrp="1"/>
          </p:cNvSpPr>
          <p:nvPr>
            <p:ph type="pic" idx="13" hasCustomPrompt="1"/>
          </p:nvPr>
        </p:nvSpPr>
        <p:spPr>
          <a:xfrm>
            <a:off x="7603200" y="180000"/>
            <a:ext cx="441073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2612 h 6490970"/>
              <a:gd name="connsiteX1" fmla="*/ 1703017 w 4408944"/>
              <a:gd name="connsiteY1" fmla="*/ 0 h 6490970"/>
              <a:gd name="connsiteX2" fmla="*/ 4408944 w 4408944"/>
              <a:gd name="connsiteY2" fmla="*/ 2612 h 6490970"/>
              <a:gd name="connsiteX3" fmla="*/ 4408944 w 4408944"/>
              <a:gd name="connsiteY3" fmla="*/ 6490970 h 6490970"/>
              <a:gd name="connsiteX4" fmla="*/ 0 w 4408944"/>
              <a:gd name="connsiteY4" fmla="*/ 6490970 h 6490970"/>
              <a:gd name="connsiteX5" fmla="*/ 0 w 4408944"/>
              <a:gd name="connsiteY5" fmla="*/ 2612 h 6490970"/>
              <a:gd name="connsiteX0" fmla="*/ 399196 w 4808140"/>
              <a:gd name="connsiteY0" fmla="*/ 481490 h 6969848"/>
              <a:gd name="connsiteX1" fmla="*/ 2102213 w 4808140"/>
              <a:gd name="connsiteY1" fmla="*/ 478878 h 6969848"/>
              <a:gd name="connsiteX2" fmla="*/ 4808140 w 4808140"/>
              <a:gd name="connsiteY2" fmla="*/ 481490 h 6969848"/>
              <a:gd name="connsiteX3" fmla="*/ 4808140 w 4808140"/>
              <a:gd name="connsiteY3" fmla="*/ 6969848 h 6969848"/>
              <a:gd name="connsiteX4" fmla="*/ 399196 w 4808140"/>
              <a:gd name="connsiteY4" fmla="*/ 6969848 h 6969848"/>
              <a:gd name="connsiteX5" fmla="*/ 399196 w 4808140"/>
              <a:gd name="connsiteY5" fmla="*/ 481490 h 6969848"/>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420890 w 4410734"/>
              <a:gd name="connsiteY0" fmla="*/ 2450537 h 6490970"/>
              <a:gd name="connsiteX1" fmla="*/ 1704807 w 4410734"/>
              <a:gd name="connsiteY1" fmla="*/ 0 h 6490970"/>
              <a:gd name="connsiteX2" fmla="*/ 4410734 w 4410734"/>
              <a:gd name="connsiteY2" fmla="*/ 2612 h 6490970"/>
              <a:gd name="connsiteX3" fmla="*/ 4410734 w 4410734"/>
              <a:gd name="connsiteY3" fmla="*/ 6490970 h 6490970"/>
              <a:gd name="connsiteX4" fmla="*/ 1790 w 4410734"/>
              <a:gd name="connsiteY4" fmla="*/ 6490970 h 6490970"/>
              <a:gd name="connsiteX5" fmla="*/ 420890 w 4410734"/>
              <a:gd name="connsiteY5" fmla="*/ 2450537 h 649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0734" h="6490970">
                <a:moveTo>
                  <a:pt x="420890" y="2450537"/>
                </a:moveTo>
                <a:cubicBezTo>
                  <a:pt x="704726" y="1368709"/>
                  <a:pt x="1192233" y="476250"/>
                  <a:pt x="1704807" y="0"/>
                </a:cubicBezTo>
                <a:lnTo>
                  <a:pt x="4410734" y="2612"/>
                </a:lnTo>
                <a:lnTo>
                  <a:pt x="4410734" y="6490970"/>
                </a:lnTo>
                <a:lnTo>
                  <a:pt x="1790" y="6490970"/>
                </a:lnTo>
                <a:cubicBezTo>
                  <a:pt x="-18659" y="5206377"/>
                  <a:pt x="137054" y="3532365"/>
                  <a:pt x="420890" y="2450537"/>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27183317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B7108F-143E-4440-8F0D-1E45DAB34442}"/>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91E66197-EC9A-8C44-90D2-BFB22FEFD1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7DF74A5D-4771-A343-BFFA-62FDE3A50B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140638126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Vain otsikko" preserve="1" userDrawn="1">
  <p:cSld name="Vain otsikko">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4B3679A-A389-400D-A744-C43C22701232}"/>
              </a:ext>
            </a:extLst>
          </p:cNvPr>
          <p:cNvSpPr>
            <a:spLocks noGrp="1"/>
          </p:cNvSpPr>
          <p:nvPr>
            <p:ph type="title"/>
          </p:nvPr>
        </p:nvSpPr>
        <p:spPr/>
        <p:txBody>
          <a:bodyPr/>
          <a:lstStyle/>
          <a:p>
            <a:r>
              <a:rPr lang="fi-FI"/>
              <a:t>Muokkaa ots. perustyyl. napsautt.</a:t>
            </a:r>
          </a:p>
        </p:txBody>
      </p:sp>
      <p:sp>
        <p:nvSpPr>
          <p:cNvPr id="10" name="Dian numeron paikkamerkki 5">
            <a:extLst>
              <a:ext uri="{FF2B5EF4-FFF2-40B4-BE49-F238E27FC236}">
                <a16:creationId xmlns:a16="http://schemas.microsoft.com/office/drawing/2014/main" id="{EF9C706D-5C6A-42FA-B522-02CB8028F453}"/>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11" name="Päivämäärän paikkamerkki 3">
            <a:extLst>
              <a:ext uri="{FF2B5EF4-FFF2-40B4-BE49-F238E27FC236}">
                <a16:creationId xmlns:a16="http://schemas.microsoft.com/office/drawing/2014/main" id="{A08CEC9F-7456-473A-8F4A-6918F37BC32E}"/>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8.4.2021   |   </a:t>
            </a:r>
          </a:p>
        </p:txBody>
      </p:sp>
      <p:sp>
        <p:nvSpPr>
          <p:cNvPr id="12" name="Alatunnisteen paikkamerkki 4">
            <a:extLst>
              <a:ext uri="{FF2B5EF4-FFF2-40B4-BE49-F238E27FC236}">
                <a16:creationId xmlns:a16="http://schemas.microsoft.com/office/drawing/2014/main" id="{9A5411A7-57B3-491D-9820-EBA16DCC412B}"/>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Katriina Virtanen</a:t>
            </a:r>
          </a:p>
        </p:txBody>
      </p:sp>
    </p:spTree>
    <p:extLst>
      <p:ext uri="{BB962C8B-B14F-4D97-AF65-F5344CB8AC3E}">
        <p14:creationId xmlns:p14="http://schemas.microsoft.com/office/powerpoint/2010/main" val="31290922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Tyhjä" type="blank" preserve="1">
  <p:cSld name="Tyhjä">
    <p:spTree>
      <p:nvGrpSpPr>
        <p:cNvPr id="1" name=""/>
        <p:cNvGrpSpPr/>
        <p:nvPr/>
      </p:nvGrpSpPr>
      <p:grpSpPr>
        <a:xfrm>
          <a:off x="0" y="0"/>
          <a:ext cx="0" cy="0"/>
          <a:chOff x="0" y="0"/>
          <a:chExt cx="0" cy="0"/>
        </a:xfrm>
      </p:grpSpPr>
      <p:sp>
        <p:nvSpPr>
          <p:cNvPr id="8" name="Dian numeron paikkamerkki 5">
            <a:extLst>
              <a:ext uri="{FF2B5EF4-FFF2-40B4-BE49-F238E27FC236}">
                <a16:creationId xmlns:a16="http://schemas.microsoft.com/office/drawing/2014/main" id="{CB941E6F-111D-4022-8CFD-1CC1B2ADB7ED}"/>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3A4A4694-9735-4EF6-8D9E-9C60AE285363}"/>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8.4.2021   |   </a:t>
            </a:r>
          </a:p>
        </p:txBody>
      </p:sp>
      <p:sp>
        <p:nvSpPr>
          <p:cNvPr id="10" name="Alatunnisteen paikkamerkki 4">
            <a:extLst>
              <a:ext uri="{FF2B5EF4-FFF2-40B4-BE49-F238E27FC236}">
                <a16:creationId xmlns:a16="http://schemas.microsoft.com/office/drawing/2014/main" id="{78F21DE0-9EC0-4B8E-AE3C-CC8F7C9E3838}"/>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Katriina Virtanen</a:t>
            </a:r>
          </a:p>
        </p:txBody>
      </p:sp>
    </p:spTree>
    <p:extLst>
      <p:ext uri="{BB962C8B-B14F-4D97-AF65-F5344CB8AC3E}">
        <p14:creationId xmlns:p14="http://schemas.microsoft.com/office/powerpoint/2010/main" val="41920247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matchingName="Lopetus" type="title" preserve="1">
  <p:cSld name="Lopetus">
    <p:spTree>
      <p:nvGrpSpPr>
        <p:cNvPr id="1" name=""/>
        <p:cNvGrpSpPr/>
        <p:nvPr/>
      </p:nvGrpSpPr>
      <p:grpSpPr>
        <a:xfrm>
          <a:off x="0" y="0"/>
          <a:ext cx="0" cy="0"/>
          <a:chOff x="0" y="0"/>
          <a:chExt cx="0" cy="0"/>
        </a:xfrm>
      </p:grpSpPr>
      <p:sp>
        <p:nvSpPr>
          <p:cNvPr id="11" name="Freeform 13">
            <a:extLst>
              <a:ext uri="{FF2B5EF4-FFF2-40B4-BE49-F238E27FC236}">
                <a16:creationId xmlns:a16="http://schemas.microsoft.com/office/drawing/2014/main" id="{E1153FAC-44DF-431E-A26D-60482F426736}"/>
              </a:ext>
              <a:ext uri="{C183D7F6-B498-43B3-948B-1728B52AA6E4}">
                <adec:decorative xmlns:adec="http://schemas.microsoft.com/office/drawing/2017/decorative" val="1"/>
              </a:ext>
            </a:extLst>
          </p:cNvPr>
          <p:cNvSpPr>
            <a:spLocks/>
          </p:cNvSpPr>
          <p:nvPr userDrawn="1"/>
        </p:nvSpPr>
        <p:spPr bwMode="auto">
          <a:xfrm>
            <a:off x="178632" y="180000"/>
            <a:ext cx="11834341" cy="4639603"/>
          </a:xfrm>
          <a:custGeom>
            <a:avLst/>
            <a:gdLst>
              <a:gd name="T0" fmla="*/ 32870 w 32870"/>
              <a:gd name="T1" fmla="*/ 11160 h 12864"/>
              <a:gd name="T2" fmla="*/ 32870 w 32870"/>
              <a:gd name="T3" fmla="*/ 0 h 12864"/>
              <a:gd name="T4" fmla="*/ 11591 w 32870"/>
              <a:gd name="T5" fmla="*/ 0 h 12864"/>
              <a:gd name="T6" fmla="*/ 0 w 32870"/>
              <a:gd name="T7" fmla="*/ 4209 h 12864"/>
              <a:gd name="T8" fmla="*/ 0 w 32870"/>
              <a:gd name="T9" fmla="*/ 12864 h 12864"/>
              <a:gd name="T10" fmla="*/ 13779 w 32870"/>
              <a:gd name="T11" fmla="*/ 10654 h 12864"/>
              <a:gd name="T12" fmla="*/ 32870 w 32870"/>
              <a:gd name="T13" fmla="*/ 10638 h 12864"/>
              <a:gd name="T14" fmla="*/ 32870 w 32870"/>
              <a:gd name="T15" fmla="*/ 11160 h 12864"/>
              <a:gd name="connsiteX0" fmla="*/ 32870 w 32870"/>
              <a:gd name="connsiteY0" fmla="*/ 11160 h 13093"/>
              <a:gd name="connsiteX1" fmla="*/ 32870 w 32870"/>
              <a:gd name="connsiteY1" fmla="*/ 0 h 13093"/>
              <a:gd name="connsiteX2" fmla="*/ 11591 w 32870"/>
              <a:gd name="connsiteY2" fmla="*/ 0 h 13093"/>
              <a:gd name="connsiteX3" fmla="*/ 0 w 32870"/>
              <a:gd name="connsiteY3" fmla="*/ 4209 h 13093"/>
              <a:gd name="connsiteX4" fmla="*/ 0 w 32870"/>
              <a:gd name="connsiteY4" fmla="*/ 12864 h 13093"/>
              <a:gd name="connsiteX5" fmla="*/ 32870 w 32870"/>
              <a:gd name="connsiteY5" fmla="*/ 10638 h 13093"/>
              <a:gd name="connsiteX6" fmla="*/ 32870 w 32870"/>
              <a:gd name="connsiteY6" fmla="*/ 11160 h 13093"/>
              <a:gd name="connsiteX0" fmla="*/ 32870 w 32870"/>
              <a:gd name="connsiteY0" fmla="*/ 11160 h 12864"/>
              <a:gd name="connsiteX1" fmla="*/ 32870 w 32870"/>
              <a:gd name="connsiteY1" fmla="*/ 0 h 12864"/>
              <a:gd name="connsiteX2" fmla="*/ 11591 w 32870"/>
              <a:gd name="connsiteY2" fmla="*/ 0 h 12864"/>
              <a:gd name="connsiteX3" fmla="*/ 0 w 32870"/>
              <a:gd name="connsiteY3" fmla="*/ 4209 h 12864"/>
              <a:gd name="connsiteX4" fmla="*/ 0 w 32870"/>
              <a:gd name="connsiteY4" fmla="*/ 12864 h 12864"/>
              <a:gd name="connsiteX5" fmla="*/ 32870 w 32870"/>
              <a:gd name="connsiteY5" fmla="*/ 10638 h 12864"/>
              <a:gd name="connsiteX6" fmla="*/ 32870 w 32870"/>
              <a:gd name="connsiteY6" fmla="*/ 11160 h 12864"/>
              <a:gd name="connsiteX0" fmla="*/ 32870 w 32870"/>
              <a:gd name="connsiteY0" fmla="*/ 10638 h 12864"/>
              <a:gd name="connsiteX1" fmla="*/ 32870 w 32870"/>
              <a:gd name="connsiteY1" fmla="*/ 0 h 12864"/>
              <a:gd name="connsiteX2" fmla="*/ 11591 w 32870"/>
              <a:gd name="connsiteY2" fmla="*/ 0 h 12864"/>
              <a:gd name="connsiteX3" fmla="*/ 0 w 32870"/>
              <a:gd name="connsiteY3" fmla="*/ 4209 h 12864"/>
              <a:gd name="connsiteX4" fmla="*/ 0 w 32870"/>
              <a:gd name="connsiteY4" fmla="*/ 12864 h 12864"/>
              <a:gd name="connsiteX5" fmla="*/ 32870 w 32870"/>
              <a:gd name="connsiteY5" fmla="*/ 10638 h 12864"/>
              <a:gd name="connsiteX0" fmla="*/ 32870 w 32870"/>
              <a:gd name="connsiteY0" fmla="*/ 10638 h 12864"/>
              <a:gd name="connsiteX1" fmla="*/ 32870 w 32870"/>
              <a:gd name="connsiteY1" fmla="*/ 0 h 12864"/>
              <a:gd name="connsiteX2" fmla="*/ 11591 w 32870"/>
              <a:gd name="connsiteY2" fmla="*/ 0 h 12864"/>
              <a:gd name="connsiteX3" fmla="*/ 0 w 32870"/>
              <a:gd name="connsiteY3" fmla="*/ 4209 h 12864"/>
              <a:gd name="connsiteX4" fmla="*/ 0 w 32870"/>
              <a:gd name="connsiteY4" fmla="*/ 12864 h 12864"/>
              <a:gd name="connsiteX5" fmla="*/ 32870 w 32870"/>
              <a:gd name="connsiteY5" fmla="*/ 10638 h 1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70" h="12864">
                <a:moveTo>
                  <a:pt x="32870" y="10638"/>
                </a:moveTo>
                <a:lnTo>
                  <a:pt x="32870" y="0"/>
                </a:lnTo>
                <a:lnTo>
                  <a:pt x="11591" y="0"/>
                </a:lnTo>
                <a:cubicBezTo>
                  <a:pt x="10879" y="2578"/>
                  <a:pt x="7831" y="4511"/>
                  <a:pt x="0" y="4209"/>
                </a:cubicBezTo>
                <a:lnTo>
                  <a:pt x="0" y="12864"/>
                </a:lnTo>
                <a:cubicBezTo>
                  <a:pt x="65" y="12881"/>
                  <a:pt x="32861" y="10626"/>
                  <a:pt x="32870" y="10638"/>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12">
            <a:extLst>
              <a:ext uri="{FF2B5EF4-FFF2-40B4-BE49-F238E27FC236}">
                <a16:creationId xmlns:a16="http://schemas.microsoft.com/office/drawing/2014/main" id="{05F8CEAE-2B96-485D-B411-8B7C510B05C6}"/>
              </a:ext>
              <a:ext uri="{C183D7F6-B498-43B3-948B-1728B52AA6E4}">
                <adec:decorative xmlns:adec="http://schemas.microsoft.com/office/drawing/2017/decorative" val="1"/>
              </a:ext>
            </a:extLst>
          </p:cNvPr>
          <p:cNvSpPr>
            <a:spLocks/>
          </p:cNvSpPr>
          <p:nvPr userDrawn="1"/>
        </p:nvSpPr>
        <p:spPr bwMode="auto">
          <a:xfrm>
            <a:off x="178632" y="4016534"/>
            <a:ext cx="11834341" cy="2661466"/>
          </a:xfrm>
          <a:custGeom>
            <a:avLst/>
            <a:gdLst>
              <a:gd name="T0" fmla="*/ 0 w 32870"/>
              <a:gd name="T1" fmla="*/ 2226 h 7380"/>
              <a:gd name="T2" fmla="*/ 0 w 32870"/>
              <a:gd name="T3" fmla="*/ 7380 h 7380"/>
              <a:gd name="T4" fmla="*/ 14422 w 32870"/>
              <a:gd name="T5" fmla="*/ 4565 h 7380"/>
              <a:gd name="T6" fmla="*/ 32870 w 32870"/>
              <a:gd name="T7" fmla="*/ 4560 h 7380"/>
              <a:gd name="T8" fmla="*/ 32870 w 32870"/>
              <a:gd name="T9" fmla="*/ 0 h 7380"/>
              <a:gd name="T10" fmla="*/ 13779 w 32870"/>
              <a:gd name="T11" fmla="*/ 16 h 7380"/>
              <a:gd name="T12" fmla="*/ 0 w 32870"/>
              <a:gd name="T13" fmla="*/ 2226 h 7380"/>
            </a:gdLst>
            <a:ahLst/>
            <a:cxnLst>
              <a:cxn ang="0">
                <a:pos x="T0" y="T1"/>
              </a:cxn>
              <a:cxn ang="0">
                <a:pos x="T2" y="T3"/>
              </a:cxn>
              <a:cxn ang="0">
                <a:pos x="T4" y="T5"/>
              </a:cxn>
              <a:cxn ang="0">
                <a:pos x="T6" y="T7"/>
              </a:cxn>
              <a:cxn ang="0">
                <a:pos x="T8" y="T9"/>
              </a:cxn>
              <a:cxn ang="0">
                <a:pos x="T10" y="T11"/>
              </a:cxn>
              <a:cxn ang="0">
                <a:pos x="T12" y="T13"/>
              </a:cxn>
            </a:cxnLst>
            <a:rect l="0" t="0" r="r" b="b"/>
            <a:pathLst>
              <a:path w="32870" h="7380">
                <a:moveTo>
                  <a:pt x="0" y="2226"/>
                </a:moveTo>
                <a:lnTo>
                  <a:pt x="0" y="7380"/>
                </a:lnTo>
                <a:cubicBezTo>
                  <a:pt x="4241" y="4951"/>
                  <a:pt x="10659" y="4560"/>
                  <a:pt x="14422" y="4565"/>
                </a:cubicBezTo>
                <a:cubicBezTo>
                  <a:pt x="15294" y="4566"/>
                  <a:pt x="23963" y="4563"/>
                  <a:pt x="32870" y="4560"/>
                </a:cubicBezTo>
                <a:lnTo>
                  <a:pt x="32870" y="0"/>
                </a:lnTo>
                <a:cubicBezTo>
                  <a:pt x="23927" y="3"/>
                  <a:pt x="15112" y="8"/>
                  <a:pt x="13779" y="16"/>
                </a:cubicBezTo>
                <a:cubicBezTo>
                  <a:pt x="7620" y="56"/>
                  <a:pt x="3156" y="876"/>
                  <a:pt x="0" y="2226"/>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755647"/>
            <a:ext cx="8193024" cy="1170923"/>
          </a:xfrm>
        </p:spPr>
        <p:txBody>
          <a:bodyPr anchor="b" anchorCtr="0"/>
          <a:lstStyle>
            <a:lvl1pPr algn="r">
              <a:lnSpc>
                <a:spcPct val="95000"/>
              </a:lnSpc>
              <a:defRPr sz="3600">
                <a:solidFill>
                  <a:schemeClr val="bg1"/>
                </a:solidFill>
              </a:defRPr>
            </a:lvl1pPr>
          </a:lstStyle>
          <a:p>
            <a:r>
              <a:rPr lang="en-GB" err="1"/>
              <a:t>Loppunosto</a:t>
            </a:r>
            <a:r>
              <a:rPr lang="en-GB"/>
              <a:t> / </a:t>
            </a:r>
            <a:r>
              <a:rPr lang="en-GB" err="1"/>
              <a:t>kehoitus</a:t>
            </a:r>
            <a:r>
              <a:rPr lang="en-GB"/>
              <a:t> </a:t>
            </a:r>
            <a:endParaRPr lang="fi-FI"/>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hasCustomPrompt="1"/>
          </p:nvPr>
        </p:nvSpPr>
        <p:spPr>
          <a:xfrm>
            <a:off x="3012948" y="4375404"/>
            <a:ext cx="8193024" cy="891540"/>
          </a:xfrm>
        </p:spPr>
        <p:txBody>
          <a:bodyPr anchor="ctr" anchorCtr="0"/>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Esittäjän sähköpostiosoite, tasaus oikeaan reunaan</a:t>
            </a:r>
            <a:br>
              <a:rPr lang="fi-FI"/>
            </a:br>
            <a:r>
              <a:rPr lang="fi-FI"/>
              <a:t>Toinen rivi tarvittaessa</a:t>
            </a:r>
            <a:br>
              <a:rPr lang="fi-FI"/>
            </a:br>
            <a:r>
              <a:rPr lang="fi-FI"/>
              <a:t>ely-keskus.fi</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Tree>
    <p:extLst>
      <p:ext uri="{BB962C8B-B14F-4D97-AF65-F5344CB8AC3E}">
        <p14:creationId xmlns:p14="http://schemas.microsoft.com/office/powerpoint/2010/main" val="16072733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matchingName="Lopetus 2" type="title" preserve="1">
  <p:cSld name="Lopetus 2">
    <p:spTree>
      <p:nvGrpSpPr>
        <p:cNvPr id="1" name=""/>
        <p:cNvGrpSpPr/>
        <p:nvPr/>
      </p:nvGrpSpPr>
      <p:grpSpPr>
        <a:xfrm>
          <a:off x="0" y="0"/>
          <a:ext cx="0" cy="0"/>
          <a:chOff x="0" y="0"/>
          <a:chExt cx="0" cy="0"/>
        </a:xfrm>
      </p:grpSpPr>
      <p:sp>
        <p:nvSpPr>
          <p:cNvPr id="14" name="Freeform 7">
            <a:extLst>
              <a:ext uri="{FF2B5EF4-FFF2-40B4-BE49-F238E27FC236}">
                <a16:creationId xmlns:a16="http://schemas.microsoft.com/office/drawing/2014/main" id="{EB983361-D7DC-4F8A-A98B-CCC6C2C2A7A0}"/>
              </a:ext>
              <a:ext uri="{C183D7F6-B498-43B3-948B-1728B52AA6E4}">
                <adec:decorative xmlns:adec="http://schemas.microsoft.com/office/drawing/2017/decorative" val="1"/>
              </a:ext>
            </a:extLst>
          </p:cNvPr>
          <p:cNvSpPr>
            <a:spLocks/>
          </p:cNvSpPr>
          <p:nvPr userDrawn="1"/>
        </p:nvSpPr>
        <p:spPr bwMode="auto">
          <a:xfrm>
            <a:off x="178633" y="180000"/>
            <a:ext cx="11832392" cy="4674025"/>
          </a:xfrm>
          <a:custGeom>
            <a:avLst/>
            <a:gdLst>
              <a:gd name="T0" fmla="*/ 0 w 32870"/>
              <a:gd name="T1" fmla="*/ 4209 h 12980"/>
              <a:gd name="T2" fmla="*/ 0 w 32870"/>
              <a:gd name="T3" fmla="*/ 12980 h 12980"/>
              <a:gd name="T4" fmla="*/ 15744 w 32870"/>
              <a:gd name="T5" fmla="*/ 9766 h 12980"/>
              <a:gd name="T6" fmla="*/ 32870 w 32870"/>
              <a:gd name="T7" fmla="*/ 9751 h 12980"/>
              <a:gd name="T8" fmla="*/ 32870 w 32870"/>
              <a:gd name="T9" fmla="*/ 0 h 12980"/>
              <a:gd name="T10" fmla="*/ 11591 w 32870"/>
              <a:gd name="T11" fmla="*/ 0 h 12980"/>
              <a:gd name="T12" fmla="*/ 0 w 32870"/>
              <a:gd name="T13" fmla="*/ 4209 h 12980"/>
              <a:gd name="connsiteX0" fmla="*/ 0 w 32870"/>
              <a:gd name="connsiteY0" fmla="*/ 4209 h 13212"/>
              <a:gd name="connsiteX1" fmla="*/ 0 w 32870"/>
              <a:gd name="connsiteY1" fmla="*/ 12980 h 13212"/>
              <a:gd name="connsiteX2" fmla="*/ 32870 w 32870"/>
              <a:gd name="connsiteY2" fmla="*/ 9751 h 13212"/>
              <a:gd name="connsiteX3" fmla="*/ 32870 w 32870"/>
              <a:gd name="connsiteY3" fmla="*/ 0 h 13212"/>
              <a:gd name="connsiteX4" fmla="*/ 11591 w 32870"/>
              <a:gd name="connsiteY4" fmla="*/ 0 h 13212"/>
              <a:gd name="connsiteX5" fmla="*/ 0 w 32870"/>
              <a:gd name="connsiteY5" fmla="*/ 4209 h 13212"/>
              <a:gd name="connsiteX0" fmla="*/ 0 w 32870"/>
              <a:gd name="connsiteY0" fmla="*/ 4209 h 12980"/>
              <a:gd name="connsiteX1" fmla="*/ 0 w 32870"/>
              <a:gd name="connsiteY1" fmla="*/ 12980 h 12980"/>
              <a:gd name="connsiteX2" fmla="*/ 32870 w 32870"/>
              <a:gd name="connsiteY2" fmla="*/ 9751 h 12980"/>
              <a:gd name="connsiteX3" fmla="*/ 32870 w 32870"/>
              <a:gd name="connsiteY3" fmla="*/ 0 h 12980"/>
              <a:gd name="connsiteX4" fmla="*/ 11591 w 32870"/>
              <a:gd name="connsiteY4" fmla="*/ 0 h 12980"/>
              <a:gd name="connsiteX5" fmla="*/ 0 w 32870"/>
              <a:gd name="connsiteY5" fmla="*/ 4209 h 12980"/>
              <a:gd name="connsiteX0" fmla="*/ 0 w 32870"/>
              <a:gd name="connsiteY0" fmla="*/ 4209 h 12980"/>
              <a:gd name="connsiteX1" fmla="*/ 0 w 32870"/>
              <a:gd name="connsiteY1" fmla="*/ 12980 h 12980"/>
              <a:gd name="connsiteX2" fmla="*/ 32870 w 32870"/>
              <a:gd name="connsiteY2" fmla="*/ 9751 h 12980"/>
              <a:gd name="connsiteX3" fmla="*/ 32870 w 32870"/>
              <a:gd name="connsiteY3" fmla="*/ 0 h 12980"/>
              <a:gd name="connsiteX4" fmla="*/ 11591 w 32870"/>
              <a:gd name="connsiteY4" fmla="*/ 0 h 12980"/>
              <a:gd name="connsiteX5" fmla="*/ 0 w 32870"/>
              <a:gd name="connsiteY5" fmla="*/ 4209 h 1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70" h="12980">
                <a:moveTo>
                  <a:pt x="0" y="4209"/>
                </a:moveTo>
                <a:lnTo>
                  <a:pt x="0" y="12980"/>
                </a:lnTo>
                <a:cubicBezTo>
                  <a:pt x="-29" y="12959"/>
                  <a:pt x="32843" y="9745"/>
                  <a:pt x="32870" y="9751"/>
                </a:cubicBezTo>
                <a:lnTo>
                  <a:pt x="32870" y="0"/>
                </a:lnTo>
                <a:lnTo>
                  <a:pt x="11591" y="0"/>
                </a:lnTo>
                <a:cubicBezTo>
                  <a:pt x="10879" y="2578"/>
                  <a:pt x="7831" y="4511"/>
                  <a:pt x="0" y="4209"/>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8425028E-4F6B-423C-8786-AC5A436EB208}"/>
              </a:ext>
              <a:ext uri="{C183D7F6-B498-43B3-948B-1728B52AA6E4}">
                <adec:decorative xmlns:adec="http://schemas.microsoft.com/office/drawing/2017/decorative" val="1"/>
              </a:ext>
            </a:extLst>
          </p:cNvPr>
          <p:cNvSpPr>
            <a:spLocks/>
          </p:cNvSpPr>
          <p:nvPr userDrawn="1"/>
        </p:nvSpPr>
        <p:spPr bwMode="auto">
          <a:xfrm>
            <a:off x="178633" y="3690302"/>
            <a:ext cx="11832392" cy="2987423"/>
          </a:xfrm>
          <a:custGeom>
            <a:avLst/>
            <a:gdLst>
              <a:gd name="T0" fmla="*/ 0 w 32870"/>
              <a:gd name="T1" fmla="*/ 3229 h 8296"/>
              <a:gd name="T2" fmla="*/ 0 w 32870"/>
              <a:gd name="T3" fmla="*/ 8296 h 8296"/>
              <a:gd name="T4" fmla="*/ 16387 w 32870"/>
              <a:gd name="T5" fmla="*/ 4042 h 8296"/>
              <a:gd name="T6" fmla="*/ 32870 w 32870"/>
              <a:gd name="T7" fmla="*/ 4037 h 8296"/>
              <a:gd name="T8" fmla="*/ 32870 w 32870"/>
              <a:gd name="T9" fmla="*/ 0 h 8296"/>
              <a:gd name="T10" fmla="*/ 15744 w 32870"/>
              <a:gd name="T11" fmla="*/ 14 h 8296"/>
              <a:gd name="T12" fmla="*/ 0 w 32870"/>
              <a:gd name="T13" fmla="*/ 3229 h 8296"/>
            </a:gdLst>
            <a:ahLst/>
            <a:cxnLst>
              <a:cxn ang="0">
                <a:pos x="T0" y="T1"/>
              </a:cxn>
              <a:cxn ang="0">
                <a:pos x="T2" y="T3"/>
              </a:cxn>
              <a:cxn ang="0">
                <a:pos x="T4" y="T5"/>
              </a:cxn>
              <a:cxn ang="0">
                <a:pos x="T6" y="T7"/>
              </a:cxn>
              <a:cxn ang="0">
                <a:pos x="T8" y="T9"/>
              </a:cxn>
              <a:cxn ang="0">
                <a:pos x="T10" y="T11"/>
              </a:cxn>
              <a:cxn ang="0">
                <a:pos x="T12" y="T13"/>
              </a:cxn>
            </a:cxnLst>
            <a:rect l="0" t="0" r="r" b="b"/>
            <a:pathLst>
              <a:path w="32870" h="8296">
                <a:moveTo>
                  <a:pt x="0" y="3229"/>
                </a:moveTo>
                <a:lnTo>
                  <a:pt x="0" y="8296"/>
                </a:lnTo>
                <a:cubicBezTo>
                  <a:pt x="3928" y="4574"/>
                  <a:pt x="11978" y="4035"/>
                  <a:pt x="16387" y="4042"/>
                </a:cubicBezTo>
                <a:cubicBezTo>
                  <a:pt x="17194" y="4043"/>
                  <a:pt x="24691" y="4041"/>
                  <a:pt x="32870" y="4037"/>
                </a:cubicBezTo>
                <a:lnTo>
                  <a:pt x="32870" y="0"/>
                </a:lnTo>
                <a:cubicBezTo>
                  <a:pt x="24550" y="3"/>
                  <a:pt x="16871" y="7"/>
                  <a:pt x="15744" y="14"/>
                </a:cubicBezTo>
                <a:cubicBezTo>
                  <a:pt x="8177" y="64"/>
                  <a:pt x="3166" y="1290"/>
                  <a:pt x="0" y="3229"/>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126571"/>
            <a:ext cx="8193024" cy="1415461"/>
          </a:xfrm>
        </p:spPr>
        <p:txBody>
          <a:bodyPr anchor="b" anchorCtr="0"/>
          <a:lstStyle>
            <a:lvl1pPr algn="r">
              <a:lnSpc>
                <a:spcPct val="95000"/>
              </a:lnSpc>
              <a:defRPr sz="3600">
                <a:solidFill>
                  <a:schemeClr val="bg1"/>
                </a:solidFill>
              </a:defRPr>
            </a:lvl1pPr>
          </a:lstStyle>
          <a:p>
            <a:r>
              <a:rPr lang="en-GB" err="1"/>
              <a:t>Loppunosto</a:t>
            </a:r>
            <a:r>
              <a:rPr lang="en-GB"/>
              <a:t> / </a:t>
            </a:r>
            <a:r>
              <a:rPr lang="en-GB" err="1"/>
              <a:t>kehoitus</a:t>
            </a:r>
            <a:r>
              <a:rPr lang="en-GB"/>
              <a:t> </a:t>
            </a:r>
            <a:endParaRPr lang="fi-FI"/>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hasCustomPrompt="1"/>
          </p:nvPr>
        </p:nvSpPr>
        <p:spPr>
          <a:xfrm>
            <a:off x="3012948" y="5518404"/>
            <a:ext cx="8193024" cy="891540"/>
          </a:xfrm>
        </p:spPr>
        <p:txBody>
          <a:bodyPr anchor="ctr" anchorCtr="0"/>
          <a:lstStyle>
            <a:lvl1pPr marL="0" indent="0" algn="r">
              <a:lnSpc>
                <a:spcPct val="110000"/>
              </a:lnSpc>
              <a:spcBef>
                <a:spcPts val="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Esittäjän sähköpostiosoite, tasaus oikeaan reunaan</a:t>
            </a:r>
            <a:br>
              <a:rPr lang="fi-FI"/>
            </a:br>
            <a:r>
              <a:rPr lang="fi-FI"/>
              <a:t>Toinen rivi tarvittaessa</a:t>
            </a:r>
            <a:br>
              <a:rPr lang="fi-FI"/>
            </a:br>
            <a:r>
              <a:rPr lang="fi-FI"/>
              <a:t>ely-keskus.fi</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Tree>
    <p:extLst>
      <p:ext uri="{BB962C8B-B14F-4D97-AF65-F5344CB8AC3E}">
        <p14:creationId xmlns:p14="http://schemas.microsoft.com/office/powerpoint/2010/main" val="545920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matchingName="Lopetus 3" type="title" preserve="1">
  <p:cSld name="Lopetus 3">
    <p:spTree>
      <p:nvGrpSpPr>
        <p:cNvPr id="1" name=""/>
        <p:cNvGrpSpPr/>
        <p:nvPr/>
      </p:nvGrpSpPr>
      <p:grpSpPr>
        <a:xfrm>
          <a:off x="0" y="0"/>
          <a:ext cx="0" cy="0"/>
          <a:chOff x="0" y="0"/>
          <a:chExt cx="0" cy="0"/>
        </a:xfrm>
      </p:grpSpPr>
      <p:sp>
        <p:nvSpPr>
          <p:cNvPr id="14" name="Freeform 19">
            <a:extLst>
              <a:ext uri="{FF2B5EF4-FFF2-40B4-BE49-F238E27FC236}">
                <a16:creationId xmlns:a16="http://schemas.microsoft.com/office/drawing/2014/main" id="{2F879CE6-F58E-498F-BFF8-897875D76444}"/>
              </a:ext>
              <a:ext uri="{C183D7F6-B498-43B3-948B-1728B52AA6E4}">
                <adec:decorative xmlns:adec="http://schemas.microsoft.com/office/drawing/2017/decorative" val="1"/>
              </a:ext>
            </a:extLst>
          </p:cNvPr>
          <p:cNvSpPr>
            <a:spLocks/>
          </p:cNvSpPr>
          <p:nvPr userDrawn="1"/>
        </p:nvSpPr>
        <p:spPr bwMode="auto">
          <a:xfrm>
            <a:off x="178632" y="1098364"/>
            <a:ext cx="11832393" cy="4209097"/>
          </a:xfrm>
          <a:custGeom>
            <a:avLst/>
            <a:gdLst>
              <a:gd name="T0" fmla="*/ 0 w 32870"/>
              <a:gd name="T1" fmla="*/ 4740 h 11678"/>
              <a:gd name="T2" fmla="*/ 0 w 32870"/>
              <a:gd name="T3" fmla="*/ 11678 h 11678"/>
              <a:gd name="T4" fmla="*/ 19067 w 32870"/>
              <a:gd name="T5" fmla="*/ 4661 h 11678"/>
              <a:gd name="T6" fmla="*/ 32870 w 32870"/>
              <a:gd name="T7" fmla="*/ 4650 h 11678"/>
              <a:gd name="T8" fmla="*/ 32870 w 32870"/>
              <a:gd name="T9" fmla="*/ 0 h 11678"/>
              <a:gd name="T10" fmla="*/ 18389 w 32870"/>
              <a:gd name="T11" fmla="*/ 20 h 11678"/>
              <a:gd name="T12" fmla="*/ 0 w 32870"/>
              <a:gd name="T13" fmla="*/ 4740 h 11678"/>
              <a:gd name="connsiteX0" fmla="*/ 0 w 32870"/>
              <a:gd name="connsiteY0" fmla="*/ 4740 h 11678"/>
              <a:gd name="connsiteX1" fmla="*/ 0 w 32870"/>
              <a:gd name="connsiteY1" fmla="*/ 11678 h 11678"/>
              <a:gd name="connsiteX2" fmla="*/ 32870 w 32870"/>
              <a:gd name="connsiteY2" fmla="*/ 4650 h 11678"/>
              <a:gd name="connsiteX3" fmla="*/ 32870 w 32870"/>
              <a:gd name="connsiteY3" fmla="*/ 0 h 11678"/>
              <a:gd name="connsiteX4" fmla="*/ 18389 w 32870"/>
              <a:gd name="connsiteY4" fmla="*/ 20 h 11678"/>
              <a:gd name="connsiteX5" fmla="*/ 0 w 32870"/>
              <a:gd name="connsiteY5" fmla="*/ 4740 h 11678"/>
              <a:gd name="connsiteX0" fmla="*/ 0 w 32870"/>
              <a:gd name="connsiteY0" fmla="*/ 4740 h 11678"/>
              <a:gd name="connsiteX1" fmla="*/ 0 w 32870"/>
              <a:gd name="connsiteY1" fmla="*/ 11678 h 11678"/>
              <a:gd name="connsiteX2" fmla="*/ 32870 w 32870"/>
              <a:gd name="connsiteY2" fmla="*/ 4650 h 11678"/>
              <a:gd name="connsiteX3" fmla="*/ 32870 w 32870"/>
              <a:gd name="connsiteY3" fmla="*/ 0 h 11678"/>
              <a:gd name="connsiteX4" fmla="*/ 18389 w 32870"/>
              <a:gd name="connsiteY4" fmla="*/ 20 h 11678"/>
              <a:gd name="connsiteX5" fmla="*/ 0 w 32870"/>
              <a:gd name="connsiteY5" fmla="*/ 4740 h 11678"/>
              <a:gd name="connsiteX0" fmla="*/ 0 w 32870"/>
              <a:gd name="connsiteY0" fmla="*/ 4740 h 11678"/>
              <a:gd name="connsiteX1" fmla="*/ 0 w 32870"/>
              <a:gd name="connsiteY1" fmla="*/ 11678 h 11678"/>
              <a:gd name="connsiteX2" fmla="*/ 32870 w 32870"/>
              <a:gd name="connsiteY2" fmla="*/ 4650 h 11678"/>
              <a:gd name="connsiteX3" fmla="*/ 32870 w 32870"/>
              <a:gd name="connsiteY3" fmla="*/ 0 h 11678"/>
              <a:gd name="connsiteX4" fmla="*/ 18389 w 32870"/>
              <a:gd name="connsiteY4" fmla="*/ 20 h 11678"/>
              <a:gd name="connsiteX5" fmla="*/ 0 w 32870"/>
              <a:gd name="connsiteY5" fmla="*/ 4740 h 1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70" h="11678">
                <a:moveTo>
                  <a:pt x="0" y="4740"/>
                </a:moveTo>
                <a:lnTo>
                  <a:pt x="0" y="11678"/>
                </a:lnTo>
                <a:cubicBezTo>
                  <a:pt x="-29" y="11700"/>
                  <a:pt x="32880" y="4689"/>
                  <a:pt x="32870" y="4650"/>
                </a:cubicBezTo>
                <a:lnTo>
                  <a:pt x="32870" y="0"/>
                </a:lnTo>
                <a:lnTo>
                  <a:pt x="18389" y="20"/>
                </a:lnTo>
                <a:cubicBezTo>
                  <a:pt x="8797" y="82"/>
                  <a:pt x="3102" y="1939"/>
                  <a:pt x="0" y="4740"/>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18">
            <a:extLst>
              <a:ext uri="{FF2B5EF4-FFF2-40B4-BE49-F238E27FC236}">
                <a16:creationId xmlns:a16="http://schemas.microsoft.com/office/drawing/2014/main" id="{3308B19E-C811-4A25-A76E-FD76B06EDCE9}"/>
              </a:ext>
              <a:ext uri="{C183D7F6-B498-43B3-948B-1728B52AA6E4}">
                <adec:decorative xmlns:adec="http://schemas.microsoft.com/office/drawing/2017/decorative" val="1"/>
              </a:ext>
            </a:extLst>
          </p:cNvPr>
          <p:cNvSpPr>
            <a:spLocks/>
          </p:cNvSpPr>
          <p:nvPr userDrawn="1"/>
        </p:nvSpPr>
        <p:spPr bwMode="auto">
          <a:xfrm>
            <a:off x="178632" y="1098364"/>
            <a:ext cx="11832393" cy="5588186"/>
          </a:xfrm>
          <a:custGeom>
            <a:avLst/>
            <a:gdLst>
              <a:gd name="T0" fmla="*/ 32870 w 32870"/>
              <a:gd name="T1" fmla="*/ 15500 h 15500"/>
              <a:gd name="T2" fmla="*/ 32870 w 32870"/>
              <a:gd name="T3" fmla="*/ 0 h 15500"/>
              <a:gd name="T4" fmla="*/ 32870 w 32870"/>
              <a:gd name="T5" fmla="*/ 0 h 15500"/>
              <a:gd name="T6" fmla="*/ 32870 w 32870"/>
              <a:gd name="T7" fmla="*/ 4650 h 15500"/>
              <a:gd name="T8" fmla="*/ 19067 w 32870"/>
              <a:gd name="T9" fmla="*/ 4661 h 15500"/>
              <a:gd name="T10" fmla="*/ 0 w 32870"/>
              <a:gd name="T11" fmla="*/ 11678 h 15500"/>
              <a:gd name="T12" fmla="*/ 0 w 32870"/>
              <a:gd name="T13" fmla="*/ 15500 h 15500"/>
              <a:gd name="T14" fmla="*/ 32870 w 32870"/>
              <a:gd name="T15" fmla="*/ 15500 h 15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70" h="15500">
                <a:moveTo>
                  <a:pt x="32870" y="15500"/>
                </a:moveTo>
                <a:lnTo>
                  <a:pt x="32870" y="0"/>
                </a:lnTo>
                <a:lnTo>
                  <a:pt x="32870" y="0"/>
                </a:lnTo>
                <a:lnTo>
                  <a:pt x="32870" y="4650"/>
                </a:lnTo>
                <a:cubicBezTo>
                  <a:pt x="28166" y="4655"/>
                  <a:pt x="20406" y="4664"/>
                  <a:pt x="19067" y="4661"/>
                </a:cubicBezTo>
                <a:cubicBezTo>
                  <a:pt x="13563" y="4653"/>
                  <a:pt x="2671" y="5450"/>
                  <a:pt x="0" y="11678"/>
                </a:cubicBezTo>
                <a:lnTo>
                  <a:pt x="0" y="15500"/>
                </a:lnTo>
                <a:lnTo>
                  <a:pt x="32870" y="1550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3428999"/>
            <a:ext cx="8193024" cy="1125203"/>
          </a:xfrm>
        </p:spPr>
        <p:txBody>
          <a:bodyPr anchor="b" anchorCtr="0"/>
          <a:lstStyle>
            <a:lvl1pPr algn="r">
              <a:lnSpc>
                <a:spcPct val="95000"/>
              </a:lnSpc>
              <a:defRPr sz="3600">
                <a:solidFill>
                  <a:schemeClr val="bg1"/>
                </a:solidFill>
              </a:defRPr>
            </a:lvl1pPr>
          </a:lstStyle>
          <a:p>
            <a:r>
              <a:rPr lang="en-GB" err="1"/>
              <a:t>Loppunosto</a:t>
            </a:r>
            <a:r>
              <a:rPr lang="en-GB"/>
              <a:t> / </a:t>
            </a:r>
            <a:r>
              <a:rPr lang="en-GB" err="1"/>
              <a:t>kehoitus</a:t>
            </a:r>
            <a:r>
              <a:rPr lang="en-GB"/>
              <a:t> </a:t>
            </a:r>
            <a:endParaRPr lang="fi-FI"/>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hasCustomPrompt="1"/>
          </p:nvPr>
        </p:nvSpPr>
        <p:spPr>
          <a:xfrm>
            <a:off x="3012948" y="5102352"/>
            <a:ext cx="8193024" cy="891540"/>
          </a:xfrm>
        </p:spPr>
        <p:txBody>
          <a:bodyPr anchor="ctr" anchorCtr="0"/>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Esittäjän sähköpostiosoite, tasaus oikeaan reunaan</a:t>
            </a:r>
            <a:br>
              <a:rPr lang="fi-FI"/>
            </a:br>
            <a:r>
              <a:rPr lang="fi-FI"/>
              <a:t>Toinen rivi tarvittaessa</a:t>
            </a:r>
            <a:br>
              <a:rPr lang="fi-FI"/>
            </a:br>
            <a:r>
              <a:rPr lang="fi-FI"/>
              <a:t>ely-keskus.fi</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Tree>
    <p:extLst>
      <p:ext uri="{BB962C8B-B14F-4D97-AF65-F5344CB8AC3E}">
        <p14:creationId xmlns:p14="http://schemas.microsoft.com/office/powerpoint/2010/main" val="25517797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matchingName="Otsikkodia" type="title" preserve="1">
  <p:cSld name="Otsikkodia">
    <p:spTree>
      <p:nvGrpSpPr>
        <p:cNvPr id="1" name=""/>
        <p:cNvGrpSpPr/>
        <p:nvPr/>
      </p:nvGrpSpPr>
      <p:grpSpPr>
        <a:xfrm>
          <a:off x="0" y="0"/>
          <a:ext cx="0" cy="0"/>
          <a:chOff x="0" y="0"/>
          <a:chExt cx="0" cy="0"/>
        </a:xfrm>
      </p:grpSpPr>
      <p:sp>
        <p:nvSpPr>
          <p:cNvPr id="21" name="Freeform 6">
            <a:extLst>
              <a:ext uri="{FF2B5EF4-FFF2-40B4-BE49-F238E27FC236}">
                <a16:creationId xmlns:a16="http://schemas.microsoft.com/office/drawing/2014/main" id="{AF5ED276-0204-40E6-B3D6-A29A0811A5A0}"/>
              </a:ext>
              <a:ext uri="{C183D7F6-B498-43B3-948B-1728B52AA6E4}">
                <adec:decorative xmlns:adec="http://schemas.microsoft.com/office/drawing/2017/decorative" val="1"/>
              </a:ext>
            </a:extLst>
          </p:cNvPr>
          <p:cNvSpPr>
            <a:spLocks/>
          </p:cNvSpPr>
          <p:nvPr userDrawn="1"/>
        </p:nvSpPr>
        <p:spPr bwMode="auto">
          <a:xfrm>
            <a:off x="178632" y="3510394"/>
            <a:ext cx="11834341" cy="3159498"/>
          </a:xfrm>
          <a:custGeom>
            <a:avLst/>
            <a:gdLst>
              <a:gd name="T0" fmla="*/ 0 w 32870"/>
              <a:gd name="T1" fmla="*/ 3229 h 8296"/>
              <a:gd name="T2" fmla="*/ 0 w 32870"/>
              <a:gd name="T3" fmla="*/ 8296 h 8296"/>
              <a:gd name="T4" fmla="*/ 16387 w 32870"/>
              <a:gd name="T5" fmla="*/ 4042 h 8296"/>
              <a:gd name="T6" fmla="*/ 32870 w 32870"/>
              <a:gd name="T7" fmla="*/ 4037 h 8296"/>
              <a:gd name="T8" fmla="*/ 32870 w 32870"/>
              <a:gd name="T9" fmla="*/ 0 h 8296"/>
              <a:gd name="T10" fmla="*/ 15744 w 32870"/>
              <a:gd name="T11" fmla="*/ 14 h 8296"/>
              <a:gd name="T12" fmla="*/ 0 w 32870"/>
              <a:gd name="T13" fmla="*/ 3229 h 8296"/>
              <a:gd name="connsiteX0" fmla="*/ 0 w 10000"/>
              <a:gd name="connsiteY0" fmla="*/ 4445 h 10553"/>
              <a:gd name="connsiteX1" fmla="*/ 0 w 10000"/>
              <a:gd name="connsiteY1" fmla="*/ 10553 h 10553"/>
              <a:gd name="connsiteX2" fmla="*/ 4985 w 10000"/>
              <a:gd name="connsiteY2" fmla="*/ 5425 h 10553"/>
              <a:gd name="connsiteX3" fmla="*/ 10000 w 10000"/>
              <a:gd name="connsiteY3" fmla="*/ 5419 h 10553"/>
              <a:gd name="connsiteX4" fmla="*/ 10000 w 10000"/>
              <a:gd name="connsiteY4" fmla="*/ 553 h 10553"/>
              <a:gd name="connsiteX5" fmla="*/ 4601 w 10000"/>
              <a:gd name="connsiteY5" fmla="*/ 0 h 10553"/>
              <a:gd name="connsiteX6" fmla="*/ 0 w 10000"/>
              <a:gd name="connsiteY6" fmla="*/ 4445 h 10553"/>
              <a:gd name="connsiteX0" fmla="*/ 0 w 10000"/>
              <a:gd name="connsiteY0" fmla="*/ 4468 h 10576"/>
              <a:gd name="connsiteX1" fmla="*/ 0 w 10000"/>
              <a:gd name="connsiteY1" fmla="*/ 10576 h 10576"/>
              <a:gd name="connsiteX2" fmla="*/ 4985 w 10000"/>
              <a:gd name="connsiteY2" fmla="*/ 5448 h 10576"/>
              <a:gd name="connsiteX3" fmla="*/ 10000 w 10000"/>
              <a:gd name="connsiteY3" fmla="*/ 5442 h 10576"/>
              <a:gd name="connsiteX4" fmla="*/ 10000 w 10000"/>
              <a:gd name="connsiteY4" fmla="*/ 576 h 10576"/>
              <a:gd name="connsiteX5" fmla="*/ 4601 w 10000"/>
              <a:gd name="connsiteY5" fmla="*/ 23 h 10576"/>
              <a:gd name="connsiteX6" fmla="*/ 0 w 10000"/>
              <a:gd name="connsiteY6" fmla="*/ 4468 h 10576"/>
              <a:gd name="connsiteX0" fmla="*/ 0 w 10000"/>
              <a:gd name="connsiteY0" fmla="*/ 4468 h 10576"/>
              <a:gd name="connsiteX1" fmla="*/ 0 w 10000"/>
              <a:gd name="connsiteY1" fmla="*/ 10576 h 10576"/>
              <a:gd name="connsiteX2" fmla="*/ 4985 w 10000"/>
              <a:gd name="connsiteY2" fmla="*/ 5448 h 10576"/>
              <a:gd name="connsiteX3" fmla="*/ 10000 w 10000"/>
              <a:gd name="connsiteY3" fmla="*/ 5442 h 10576"/>
              <a:gd name="connsiteX4" fmla="*/ 10000 w 10000"/>
              <a:gd name="connsiteY4" fmla="*/ 576 h 10576"/>
              <a:gd name="connsiteX5" fmla="*/ 4601 w 10000"/>
              <a:gd name="connsiteY5" fmla="*/ 23 h 10576"/>
              <a:gd name="connsiteX6" fmla="*/ 0 w 10000"/>
              <a:gd name="connsiteY6" fmla="*/ 4468 h 1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576">
                <a:moveTo>
                  <a:pt x="0" y="4468"/>
                </a:moveTo>
                <a:lnTo>
                  <a:pt x="0" y="10576"/>
                </a:lnTo>
                <a:cubicBezTo>
                  <a:pt x="1195" y="6090"/>
                  <a:pt x="3644" y="5440"/>
                  <a:pt x="4985" y="5448"/>
                </a:cubicBezTo>
                <a:lnTo>
                  <a:pt x="10000" y="5442"/>
                </a:lnTo>
                <a:lnTo>
                  <a:pt x="10000" y="576"/>
                </a:lnTo>
                <a:cubicBezTo>
                  <a:pt x="7689" y="-155"/>
                  <a:pt x="4944" y="14"/>
                  <a:pt x="4601" y="23"/>
                </a:cubicBezTo>
                <a:cubicBezTo>
                  <a:pt x="2299" y="83"/>
                  <a:pt x="342" y="2596"/>
                  <a:pt x="0" y="4468"/>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7">
            <a:extLst>
              <a:ext uri="{FF2B5EF4-FFF2-40B4-BE49-F238E27FC236}">
                <a16:creationId xmlns:a16="http://schemas.microsoft.com/office/drawing/2014/main" id="{18A66D6D-8F98-4660-A768-97FB85B49EDD}"/>
              </a:ext>
              <a:ext uri="{C183D7F6-B498-43B3-948B-1728B52AA6E4}">
                <adec:decorative xmlns:adec="http://schemas.microsoft.com/office/drawing/2017/decorative" val="1"/>
              </a:ext>
            </a:extLst>
          </p:cNvPr>
          <p:cNvSpPr>
            <a:spLocks/>
          </p:cNvSpPr>
          <p:nvPr userDrawn="1"/>
        </p:nvSpPr>
        <p:spPr bwMode="auto">
          <a:xfrm>
            <a:off x="178632" y="180000"/>
            <a:ext cx="11834341" cy="4674025"/>
          </a:xfrm>
          <a:custGeom>
            <a:avLst/>
            <a:gdLst>
              <a:gd name="T0" fmla="*/ 0 w 32870"/>
              <a:gd name="T1" fmla="*/ 4209 h 12980"/>
              <a:gd name="T2" fmla="*/ 0 w 32870"/>
              <a:gd name="T3" fmla="*/ 12980 h 12980"/>
              <a:gd name="T4" fmla="*/ 15744 w 32870"/>
              <a:gd name="T5" fmla="*/ 9766 h 12980"/>
              <a:gd name="T6" fmla="*/ 32870 w 32870"/>
              <a:gd name="T7" fmla="*/ 9751 h 12980"/>
              <a:gd name="T8" fmla="*/ 32870 w 32870"/>
              <a:gd name="T9" fmla="*/ 0 h 12980"/>
              <a:gd name="T10" fmla="*/ 11591 w 32870"/>
              <a:gd name="T11" fmla="*/ 0 h 12980"/>
              <a:gd name="T12" fmla="*/ 0 w 32870"/>
              <a:gd name="T13" fmla="*/ 4209 h 12980"/>
            </a:gdLst>
            <a:ahLst/>
            <a:cxnLst>
              <a:cxn ang="0">
                <a:pos x="T0" y="T1"/>
              </a:cxn>
              <a:cxn ang="0">
                <a:pos x="T2" y="T3"/>
              </a:cxn>
              <a:cxn ang="0">
                <a:pos x="T4" y="T5"/>
              </a:cxn>
              <a:cxn ang="0">
                <a:pos x="T6" y="T7"/>
              </a:cxn>
              <a:cxn ang="0">
                <a:pos x="T8" y="T9"/>
              </a:cxn>
              <a:cxn ang="0">
                <a:pos x="T10" y="T11"/>
              </a:cxn>
              <a:cxn ang="0">
                <a:pos x="T12" y="T13"/>
              </a:cxn>
            </a:cxnLst>
            <a:rect l="0" t="0" r="r" b="b"/>
            <a:pathLst>
              <a:path w="32870" h="12980">
                <a:moveTo>
                  <a:pt x="0" y="4209"/>
                </a:moveTo>
                <a:lnTo>
                  <a:pt x="0" y="12980"/>
                </a:lnTo>
                <a:cubicBezTo>
                  <a:pt x="3166" y="11041"/>
                  <a:pt x="8177" y="9815"/>
                  <a:pt x="15744" y="9766"/>
                </a:cubicBezTo>
                <a:cubicBezTo>
                  <a:pt x="16871" y="9758"/>
                  <a:pt x="24550" y="9754"/>
                  <a:pt x="32870" y="9751"/>
                </a:cubicBezTo>
                <a:lnTo>
                  <a:pt x="32870" y="0"/>
                </a:lnTo>
                <a:lnTo>
                  <a:pt x="11591" y="0"/>
                </a:lnTo>
                <a:cubicBezTo>
                  <a:pt x="10879" y="2578"/>
                  <a:pt x="7831" y="4511"/>
                  <a:pt x="0" y="4209"/>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378395"/>
            <a:ext cx="8193024" cy="1800000"/>
          </a:xfrm>
        </p:spPr>
        <p:txBody>
          <a:bodyPr anchor="ctr" anchorCtr="0"/>
          <a:lstStyle>
            <a:lvl1pPr algn="r">
              <a:lnSpc>
                <a:spcPct val="95000"/>
              </a:lnSpc>
              <a:defRPr sz="3600">
                <a:solidFill>
                  <a:schemeClr val="bg1"/>
                </a:solidFill>
              </a:defRPr>
            </a:lvl1pPr>
          </a:lstStyle>
          <a:p>
            <a:r>
              <a:rPr lang="fi-FI"/>
              <a:t>Otsikko, Esityksen aloitussivu </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2935458" y="5732590"/>
            <a:ext cx="7060949" cy="642035"/>
          </a:xfrm>
        </p:spPr>
        <p:txBody>
          <a:bodyPr/>
          <a:lstStyle>
            <a:lvl1pPr marL="0" indent="0" algn="r">
              <a:lnSpc>
                <a:spcPct val="110000"/>
              </a:lnSpc>
              <a:spcBef>
                <a:spcPts val="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
        <p:nvSpPr>
          <p:cNvPr id="4" name="Päivämäärän paikkamerkki 3">
            <a:extLst>
              <a:ext uri="{FF2B5EF4-FFF2-40B4-BE49-F238E27FC236}">
                <a16:creationId xmlns:a16="http://schemas.microsoft.com/office/drawing/2014/main" id="{FB88DF8E-5E02-40AB-90C4-DE45B779F046}"/>
              </a:ext>
            </a:extLst>
          </p:cNvPr>
          <p:cNvSpPr>
            <a:spLocks noGrp="1"/>
          </p:cNvSpPr>
          <p:nvPr>
            <p:ph type="dt" sz="half" idx="10"/>
          </p:nvPr>
        </p:nvSpPr>
        <p:spPr>
          <a:xfrm>
            <a:off x="10014879" y="5732590"/>
            <a:ext cx="1242000" cy="642035"/>
          </a:xfrm>
        </p:spPr>
        <p:txBody>
          <a:bodyPr vert="horz" lIns="0" tIns="0" rIns="0" bIns="0" rtlCol="0" anchor="t" anchorCtr="0">
            <a:noAutofit/>
          </a:bodyPr>
          <a:lstStyle>
            <a:lvl1pPr>
              <a:defRPr lang="fi-FI" sz="1600" smtClean="0">
                <a:solidFill>
                  <a:schemeClr val="tx2"/>
                </a:solidFill>
              </a:defRPr>
            </a:lvl1pPr>
          </a:lstStyle>
          <a:p>
            <a:pPr algn="r">
              <a:lnSpc>
                <a:spcPct val="110000"/>
              </a:lnSpc>
              <a:buClr>
                <a:schemeClr val="tx2"/>
              </a:buClr>
            </a:pPr>
            <a:r>
              <a:rPr lang="fi-FI"/>
              <a:t>11.11.2021</a:t>
            </a:r>
            <a:endParaRPr lang="fi-FI" sz="1600">
              <a:solidFill>
                <a:schemeClr val="tx2"/>
              </a:solidFill>
            </a:endParaRPr>
          </a:p>
        </p:txBody>
      </p:sp>
      <p:sp>
        <p:nvSpPr>
          <p:cNvPr id="5" name="Alatunnisteen paikkamerkki 4">
            <a:extLst>
              <a:ext uri="{FF2B5EF4-FFF2-40B4-BE49-F238E27FC236}">
                <a16:creationId xmlns:a16="http://schemas.microsoft.com/office/drawing/2014/main" id="{9E79E75F-9A0D-4860-913E-C4C401DADF38}"/>
              </a:ext>
            </a:extLst>
          </p:cNvPr>
          <p:cNvSpPr>
            <a:spLocks noGrp="1"/>
          </p:cNvSpPr>
          <p:nvPr>
            <p:ph type="ftr" sz="quarter" idx="11"/>
          </p:nvPr>
        </p:nvSpPr>
        <p:spPr>
          <a:xfrm>
            <a:off x="7128116" y="5455057"/>
            <a:ext cx="4114800" cy="204601"/>
          </a:xfrm>
        </p:spPr>
        <p:txBody>
          <a:bodyPr/>
          <a:lstStyle>
            <a:lvl1pPr algn="r">
              <a:defRPr lang="fi-FI" sz="1600" kern="1200" dirty="0" smtClean="0">
                <a:solidFill>
                  <a:schemeClr val="tx2"/>
                </a:solidFill>
                <a:latin typeface="+mn-lt"/>
                <a:ea typeface="+mn-ea"/>
                <a:cs typeface="+mn-cs"/>
              </a:defRPr>
            </a:lvl1pPr>
          </a:lstStyle>
          <a:p>
            <a:r>
              <a:rPr lang="fi-FI"/>
              <a:t>Valeria Kerkkä</a:t>
            </a:r>
            <a:endParaRPr lang="fi-FI" sz="1600" kern="1200">
              <a:solidFill>
                <a:schemeClr val="tx2"/>
              </a:solidFill>
              <a:latin typeface="+mn-lt"/>
              <a:ea typeface="+mn-ea"/>
              <a:cs typeface="+mn-cs"/>
            </a:endParaRPr>
          </a:p>
        </p:txBody>
      </p:sp>
    </p:spTree>
    <p:extLst>
      <p:ext uri="{BB962C8B-B14F-4D97-AF65-F5344CB8AC3E}">
        <p14:creationId xmlns:p14="http://schemas.microsoft.com/office/powerpoint/2010/main" val="41624939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matchingName="Otsikkodia 2" type="title" preserve="1">
  <p:cSld name="Otsikkodia 2">
    <p:spTree>
      <p:nvGrpSpPr>
        <p:cNvPr id="1" name=""/>
        <p:cNvGrpSpPr/>
        <p:nvPr/>
      </p:nvGrpSpPr>
      <p:grpSpPr>
        <a:xfrm>
          <a:off x="0" y="0"/>
          <a:ext cx="0" cy="0"/>
          <a:chOff x="0" y="0"/>
          <a:chExt cx="0" cy="0"/>
        </a:xfrm>
      </p:grpSpPr>
      <p:sp>
        <p:nvSpPr>
          <p:cNvPr id="9" name="Freeform 12">
            <a:extLst>
              <a:ext uri="{FF2B5EF4-FFF2-40B4-BE49-F238E27FC236}">
                <a16:creationId xmlns:a16="http://schemas.microsoft.com/office/drawing/2014/main" id="{05F8CEAE-2B96-485D-B411-8B7C510B05C6}"/>
              </a:ext>
              <a:ext uri="{C183D7F6-B498-43B3-948B-1728B52AA6E4}">
                <adec:decorative xmlns:adec="http://schemas.microsoft.com/office/drawing/2017/decorative" val="1"/>
              </a:ext>
            </a:extLst>
          </p:cNvPr>
          <p:cNvSpPr>
            <a:spLocks/>
          </p:cNvSpPr>
          <p:nvPr userDrawn="1"/>
        </p:nvSpPr>
        <p:spPr bwMode="auto">
          <a:xfrm>
            <a:off x="178632" y="3939871"/>
            <a:ext cx="11834341" cy="2720456"/>
          </a:xfrm>
          <a:custGeom>
            <a:avLst/>
            <a:gdLst>
              <a:gd name="T0" fmla="*/ 0 w 32870"/>
              <a:gd name="T1" fmla="*/ 2226 h 7380"/>
              <a:gd name="T2" fmla="*/ 0 w 32870"/>
              <a:gd name="T3" fmla="*/ 7380 h 7380"/>
              <a:gd name="T4" fmla="*/ 14422 w 32870"/>
              <a:gd name="T5" fmla="*/ 4565 h 7380"/>
              <a:gd name="T6" fmla="*/ 32870 w 32870"/>
              <a:gd name="T7" fmla="*/ 4560 h 7380"/>
              <a:gd name="T8" fmla="*/ 32870 w 32870"/>
              <a:gd name="T9" fmla="*/ 0 h 7380"/>
              <a:gd name="T10" fmla="*/ 13779 w 32870"/>
              <a:gd name="T11" fmla="*/ 16 h 7380"/>
              <a:gd name="T12" fmla="*/ 0 w 32870"/>
              <a:gd name="T13" fmla="*/ 2226 h 7380"/>
            </a:gdLst>
            <a:ahLst/>
            <a:cxnLst>
              <a:cxn ang="0">
                <a:pos x="T0" y="T1"/>
              </a:cxn>
              <a:cxn ang="0">
                <a:pos x="T2" y="T3"/>
              </a:cxn>
              <a:cxn ang="0">
                <a:pos x="T4" y="T5"/>
              </a:cxn>
              <a:cxn ang="0">
                <a:pos x="T6" y="T7"/>
              </a:cxn>
              <a:cxn ang="0">
                <a:pos x="T8" y="T9"/>
              </a:cxn>
              <a:cxn ang="0">
                <a:pos x="T10" y="T11"/>
              </a:cxn>
              <a:cxn ang="0">
                <a:pos x="T12" y="T13"/>
              </a:cxn>
            </a:cxnLst>
            <a:rect l="0" t="0" r="r" b="b"/>
            <a:pathLst>
              <a:path w="32870" h="7380">
                <a:moveTo>
                  <a:pt x="0" y="2226"/>
                </a:moveTo>
                <a:lnTo>
                  <a:pt x="0" y="7380"/>
                </a:lnTo>
                <a:cubicBezTo>
                  <a:pt x="4241" y="4951"/>
                  <a:pt x="10659" y="4560"/>
                  <a:pt x="14422" y="4565"/>
                </a:cubicBezTo>
                <a:cubicBezTo>
                  <a:pt x="15294" y="4566"/>
                  <a:pt x="23963" y="4563"/>
                  <a:pt x="32870" y="4560"/>
                </a:cubicBezTo>
                <a:lnTo>
                  <a:pt x="32870" y="0"/>
                </a:lnTo>
                <a:cubicBezTo>
                  <a:pt x="23927" y="3"/>
                  <a:pt x="15112" y="8"/>
                  <a:pt x="13779" y="16"/>
                </a:cubicBezTo>
                <a:cubicBezTo>
                  <a:pt x="7620" y="56"/>
                  <a:pt x="3156" y="876"/>
                  <a:pt x="0" y="2226"/>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13">
            <a:extLst>
              <a:ext uri="{FF2B5EF4-FFF2-40B4-BE49-F238E27FC236}">
                <a16:creationId xmlns:a16="http://schemas.microsoft.com/office/drawing/2014/main" id="{E1153FAC-44DF-431E-A26D-60482F426736}"/>
              </a:ext>
              <a:ext uri="{C183D7F6-B498-43B3-948B-1728B52AA6E4}">
                <adec:decorative xmlns:adec="http://schemas.microsoft.com/office/drawing/2017/decorative" val="1"/>
              </a:ext>
            </a:extLst>
          </p:cNvPr>
          <p:cNvSpPr>
            <a:spLocks/>
          </p:cNvSpPr>
          <p:nvPr userDrawn="1"/>
        </p:nvSpPr>
        <p:spPr bwMode="auto">
          <a:xfrm>
            <a:off x="178632" y="180000"/>
            <a:ext cx="11834341" cy="4632577"/>
          </a:xfrm>
          <a:custGeom>
            <a:avLst/>
            <a:gdLst>
              <a:gd name="T0" fmla="*/ 32870 w 32870"/>
              <a:gd name="T1" fmla="*/ 11160 h 12864"/>
              <a:gd name="T2" fmla="*/ 32870 w 32870"/>
              <a:gd name="T3" fmla="*/ 0 h 12864"/>
              <a:gd name="T4" fmla="*/ 11591 w 32870"/>
              <a:gd name="T5" fmla="*/ 0 h 12864"/>
              <a:gd name="T6" fmla="*/ 0 w 32870"/>
              <a:gd name="T7" fmla="*/ 4209 h 12864"/>
              <a:gd name="T8" fmla="*/ 0 w 32870"/>
              <a:gd name="T9" fmla="*/ 12864 h 12864"/>
              <a:gd name="T10" fmla="*/ 13779 w 32870"/>
              <a:gd name="T11" fmla="*/ 10654 h 12864"/>
              <a:gd name="T12" fmla="*/ 32870 w 32870"/>
              <a:gd name="T13" fmla="*/ 10638 h 12864"/>
              <a:gd name="T14" fmla="*/ 32870 w 32870"/>
              <a:gd name="T15" fmla="*/ 11160 h 128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70" h="12864">
                <a:moveTo>
                  <a:pt x="32870" y="11160"/>
                </a:moveTo>
                <a:lnTo>
                  <a:pt x="32870" y="0"/>
                </a:lnTo>
                <a:lnTo>
                  <a:pt x="11591" y="0"/>
                </a:lnTo>
                <a:cubicBezTo>
                  <a:pt x="10879" y="2578"/>
                  <a:pt x="7831" y="4511"/>
                  <a:pt x="0" y="4209"/>
                </a:cubicBezTo>
                <a:lnTo>
                  <a:pt x="0" y="12864"/>
                </a:lnTo>
                <a:cubicBezTo>
                  <a:pt x="3156" y="11514"/>
                  <a:pt x="7620" y="10694"/>
                  <a:pt x="13779" y="10654"/>
                </a:cubicBezTo>
                <a:cubicBezTo>
                  <a:pt x="15112" y="10646"/>
                  <a:pt x="23927" y="10641"/>
                  <a:pt x="32870" y="10638"/>
                </a:cubicBezTo>
                <a:lnTo>
                  <a:pt x="32870" y="1116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720931"/>
            <a:ext cx="8193024" cy="1800000"/>
          </a:xfrm>
        </p:spPr>
        <p:txBody>
          <a:bodyPr anchor="ctr" anchorCtr="0"/>
          <a:lstStyle>
            <a:lvl1pPr algn="r">
              <a:lnSpc>
                <a:spcPct val="95000"/>
              </a:lnSpc>
              <a:defRPr sz="3600">
                <a:solidFill>
                  <a:schemeClr val="bg1"/>
                </a:solidFill>
              </a:defRPr>
            </a:lvl1pPr>
          </a:lstStyle>
          <a:p>
            <a:r>
              <a:rPr lang="fi-FI"/>
              <a:t>Otsikko, Esityksen aloitussivu </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2935458" y="4737495"/>
            <a:ext cx="7068698" cy="642035"/>
          </a:xfrm>
        </p:spPr>
        <p:txBody>
          <a:bodyPr anchor="t" anchorCtr="0"/>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
        <p:nvSpPr>
          <p:cNvPr id="14" name="Päivämäärän paikkamerkki 3">
            <a:extLst>
              <a:ext uri="{FF2B5EF4-FFF2-40B4-BE49-F238E27FC236}">
                <a16:creationId xmlns:a16="http://schemas.microsoft.com/office/drawing/2014/main" id="{39075F1A-02C4-4735-B1E3-C64DC67FE1F0}"/>
              </a:ext>
            </a:extLst>
          </p:cNvPr>
          <p:cNvSpPr>
            <a:spLocks noGrp="1"/>
          </p:cNvSpPr>
          <p:nvPr>
            <p:ph type="dt" sz="half" idx="10"/>
          </p:nvPr>
        </p:nvSpPr>
        <p:spPr>
          <a:xfrm>
            <a:off x="10004156" y="4737495"/>
            <a:ext cx="1240109" cy="642035"/>
          </a:xfrm>
        </p:spPr>
        <p:txBody>
          <a:bodyPr vert="horz" lIns="0" tIns="0" rIns="0" bIns="0" rtlCol="0" anchor="t" anchorCtr="0">
            <a:noAutofit/>
          </a:bodyPr>
          <a:lstStyle>
            <a:lvl1pPr>
              <a:defRPr lang="fi-FI" sz="1600" smtClean="0">
                <a:solidFill>
                  <a:schemeClr val="bg1"/>
                </a:solidFill>
              </a:defRPr>
            </a:lvl1pPr>
          </a:lstStyle>
          <a:p>
            <a:pPr algn="r">
              <a:lnSpc>
                <a:spcPct val="110000"/>
              </a:lnSpc>
              <a:buClr>
                <a:schemeClr val="tx2"/>
              </a:buClr>
            </a:pPr>
            <a:r>
              <a:rPr lang="fi-FI"/>
              <a:t>11.11.2021</a:t>
            </a:r>
            <a:endParaRPr lang="fi-FI" sz="1600">
              <a:solidFill>
                <a:schemeClr val="bg1"/>
              </a:solidFill>
            </a:endParaRPr>
          </a:p>
        </p:txBody>
      </p:sp>
      <p:sp>
        <p:nvSpPr>
          <p:cNvPr id="15" name="Alatunnisteen paikkamerkki 4">
            <a:extLst>
              <a:ext uri="{FF2B5EF4-FFF2-40B4-BE49-F238E27FC236}">
                <a16:creationId xmlns:a16="http://schemas.microsoft.com/office/drawing/2014/main" id="{6BD6B811-C650-4A18-9C6D-CB0DEFCA71A4}"/>
              </a:ext>
            </a:extLst>
          </p:cNvPr>
          <p:cNvSpPr>
            <a:spLocks noGrp="1"/>
          </p:cNvSpPr>
          <p:nvPr>
            <p:ph type="ftr" sz="quarter" idx="11"/>
          </p:nvPr>
        </p:nvSpPr>
        <p:spPr>
          <a:xfrm>
            <a:off x="7091172" y="4459962"/>
            <a:ext cx="4114800" cy="204601"/>
          </a:xfrm>
        </p:spPr>
        <p:txBody>
          <a:bodyPr vert="horz" lIns="0" tIns="0" rIns="0" bIns="0" rtlCol="0" anchor="t" anchorCtr="0">
            <a:noAutofit/>
          </a:bodyPr>
          <a:lstStyle>
            <a:lvl1pPr algn="r">
              <a:defRPr lang="fi-FI" sz="1600" dirty="0" smtClean="0">
                <a:solidFill>
                  <a:schemeClr val="bg1"/>
                </a:solidFill>
              </a:defRPr>
            </a:lvl1pPr>
          </a:lstStyle>
          <a:p>
            <a:pPr>
              <a:lnSpc>
                <a:spcPct val="110000"/>
              </a:lnSpc>
              <a:buClr>
                <a:schemeClr val="tx2"/>
              </a:buClr>
            </a:pPr>
            <a:r>
              <a:rPr lang="fi-FI"/>
              <a:t>Valeria Kerkkä</a:t>
            </a:r>
            <a:endParaRPr lang="fi-FI" sz="1600">
              <a:solidFill>
                <a:schemeClr val="bg1"/>
              </a:solidFill>
            </a:endParaRPr>
          </a:p>
        </p:txBody>
      </p:sp>
    </p:spTree>
    <p:extLst>
      <p:ext uri="{BB962C8B-B14F-4D97-AF65-F5344CB8AC3E}">
        <p14:creationId xmlns:p14="http://schemas.microsoft.com/office/powerpoint/2010/main" val="14796806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matchingName="Otsikkodia 3" preserve="1" userDrawn="1">
  <p:cSld name="Otsikkodia 3">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19E26A5B-0527-2A40-8198-D97AB2849A7A}"/>
              </a:ext>
              <a:ext uri="{C183D7F6-B498-43B3-948B-1728B52AA6E4}">
                <adec:decorative xmlns:adec="http://schemas.microsoft.com/office/drawing/2017/decorative" val="1"/>
              </a:ext>
            </a:extLst>
          </p:cNvPr>
          <p:cNvSpPr>
            <a:spLocks/>
          </p:cNvSpPr>
          <p:nvPr userDrawn="1"/>
        </p:nvSpPr>
        <p:spPr bwMode="auto">
          <a:xfrm>
            <a:off x="178630" y="180000"/>
            <a:ext cx="11834343" cy="5653369"/>
          </a:xfrm>
          <a:custGeom>
            <a:avLst/>
            <a:gdLst>
              <a:gd name="connsiteX0" fmla="*/ 4173164 w 11834343"/>
              <a:gd name="connsiteY0" fmla="*/ 0 h 5653369"/>
              <a:gd name="connsiteX1" fmla="*/ 11834343 w 11834343"/>
              <a:gd name="connsiteY1" fmla="*/ 0 h 5653369"/>
              <a:gd name="connsiteX2" fmla="*/ 11834343 w 11834343"/>
              <a:gd name="connsiteY2" fmla="*/ 613369 h 5653369"/>
              <a:gd name="connsiteX3" fmla="*/ 11834343 w 11834343"/>
              <a:gd name="connsiteY3" fmla="*/ 3830951 h 5653369"/>
              <a:gd name="connsiteX4" fmla="*/ 11834343 w 11834343"/>
              <a:gd name="connsiteY4" fmla="*/ 4781242 h 5653369"/>
              <a:gd name="connsiteX5" fmla="*/ 2 w 11834343"/>
              <a:gd name="connsiteY5" fmla="*/ 5653369 h 5653369"/>
              <a:gd name="connsiteX6" fmla="*/ 2 w 11834343"/>
              <a:gd name="connsiteY6" fmla="*/ 4632577 h 5653369"/>
              <a:gd name="connsiteX7" fmla="*/ 2 w 11834343"/>
              <a:gd name="connsiteY7" fmla="*/ 2262418 h 5653369"/>
              <a:gd name="connsiteX8" fmla="*/ 2 w 11834343"/>
              <a:gd name="connsiteY8" fmla="*/ 1515743 h 5653369"/>
              <a:gd name="connsiteX9" fmla="*/ 4173164 w 11834343"/>
              <a:gd name="connsiteY9" fmla="*/ 0 h 5653369"/>
              <a:gd name="connsiteX0" fmla="*/ 4173164 w 11834343"/>
              <a:gd name="connsiteY0" fmla="*/ 0 h 5653369"/>
              <a:gd name="connsiteX1" fmla="*/ 11834343 w 11834343"/>
              <a:gd name="connsiteY1" fmla="*/ 0 h 5653369"/>
              <a:gd name="connsiteX2" fmla="*/ 11834343 w 11834343"/>
              <a:gd name="connsiteY2" fmla="*/ 613369 h 5653369"/>
              <a:gd name="connsiteX3" fmla="*/ 11834343 w 11834343"/>
              <a:gd name="connsiteY3" fmla="*/ 3830951 h 5653369"/>
              <a:gd name="connsiteX4" fmla="*/ 11834343 w 11834343"/>
              <a:gd name="connsiteY4" fmla="*/ 4781242 h 5653369"/>
              <a:gd name="connsiteX5" fmla="*/ 2 w 11834343"/>
              <a:gd name="connsiteY5" fmla="*/ 5653369 h 5653369"/>
              <a:gd name="connsiteX6" fmla="*/ 2 w 11834343"/>
              <a:gd name="connsiteY6" fmla="*/ 2262418 h 5653369"/>
              <a:gd name="connsiteX7" fmla="*/ 2 w 11834343"/>
              <a:gd name="connsiteY7" fmla="*/ 1515743 h 5653369"/>
              <a:gd name="connsiteX8" fmla="*/ 4173164 w 11834343"/>
              <a:gd name="connsiteY8" fmla="*/ 0 h 5653369"/>
              <a:gd name="connsiteX0" fmla="*/ 4173164 w 11834343"/>
              <a:gd name="connsiteY0" fmla="*/ 0 h 5653369"/>
              <a:gd name="connsiteX1" fmla="*/ 11834343 w 11834343"/>
              <a:gd name="connsiteY1" fmla="*/ 0 h 5653369"/>
              <a:gd name="connsiteX2" fmla="*/ 11834343 w 11834343"/>
              <a:gd name="connsiteY2" fmla="*/ 613369 h 5653369"/>
              <a:gd name="connsiteX3" fmla="*/ 11834343 w 11834343"/>
              <a:gd name="connsiteY3" fmla="*/ 3830951 h 5653369"/>
              <a:gd name="connsiteX4" fmla="*/ 11834343 w 11834343"/>
              <a:gd name="connsiteY4" fmla="*/ 4781242 h 5653369"/>
              <a:gd name="connsiteX5" fmla="*/ 2 w 11834343"/>
              <a:gd name="connsiteY5" fmla="*/ 5653369 h 5653369"/>
              <a:gd name="connsiteX6" fmla="*/ 2 w 11834343"/>
              <a:gd name="connsiteY6" fmla="*/ 1515743 h 5653369"/>
              <a:gd name="connsiteX7" fmla="*/ 4173164 w 11834343"/>
              <a:gd name="connsiteY7" fmla="*/ 0 h 5653369"/>
              <a:gd name="connsiteX0" fmla="*/ 4173164 w 11834343"/>
              <a:gd name="connsiteY0" fmla="*/ 0 h 5653369"/>
              <a:gd name="connsiteX1" fmla="*/ 11834343 w 11834343"/>
              <a:gd name="connsiteY1" fmla="*/ 0 h 5653369"/>
              <a:gd name="connsiteX2" fmla="*/ 11834343 w 11834343"/>
              <a:gd name="connsiteY2" fmla="*/ 613369 h 5653369"/>
              <a:gd name="connsiteX3" fmla="*/ 11834343 w 11834343"/>
              <a:gd name="connsiteY3" fmla="*/ 4781242 h 5653369"/>
              <a:gd name="connsiteX4" fmla="*/ 2 w 11834343"/>
              <a:gd name="connsiteY4" fmla="*/ 5653369 h 5653369"/>
              <a:gd name="connsiteX5" fmla="*/ 2 w 11834343"/>
              <a:gd name="connsiteY5" fmla="*/ 1515743 h 5653369"/>
              <a:gd name="connsiteX6" fmla="*/ 4173164 w 11834343"/>
              <a:gd name="connsiteY6" fmla="*/ 0 h 5653369"/>
              <a:gd name="connsiteX0" fmla="*/ 4173164 w 11834343"/>
              <a:gd name="connsiteY0" fmla="*/ 0 h 5653369"/>
              <a:gd name="connsiteX1" fmla="*/ 11834343 w 11834343"/>
              <a:gd name="connsiteY1" fmla="*/ 0 h 5653369"/>
              <a:gd name="connsiteX2" fmla="*/ 11834343 w 11834343"/>
              <a:gd name="connsiteY2" fmla="*/ 4781242 h 5653369"/>
              <a:gd name="connsiteX3" fmla="*/ 2 w 11834343"/>
              <a:gd name="connsiteY3" fmla="*/ 5653369 h 5653369"/>
              <a:gd name="connsiteX4" fmla="*/ 2 w 11834343"/>
              <a:gd name="connsiteY4" fmla="*/ 1515743 h 5653369"/>
              <a:gd name="connsiteX5" fmla="*/ 4173164 w 11834343"/>
              <a:gd name="connsiteY5" fmla="*/ 0 h 565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4343" h="5653369">
                <a:moveTo>
                  <a:pt x="4173164" y="0"/>
                </a:moveTo>
                <a:lnTo>
                  <a:pt x="11834343" y="0"/>
                </a:lnTo>
                <a:lnTo>
                  <a:pt x="11834343" y="4781242"/>
                </a:lnTo>
                <a:cubicBezTo>
                  <a:pt x="11819942" y="4767138"/>
                  <a:pt x="-5758" y="5651802"/>
                  <a:pt x="2" y="5653369"/>
                </a:cubicBezTo>
                <a:lnTo>
                  <a:pt x="2" y="1515743"/>
                </a:lnTo>
                <a:cubicBezTo>
                  <a:pt x="2819434" y="1624499"/>
                  <a:pt x="3916820" y="928388"/>
                  <a:pt x="4173164" y="0"/>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fi-FI"/>
          </a:p>
        </p:txBody>
      </p:sp>
      <p:sp>
        <p:nvSpPr>
          <p:cNvPr id="13" name="Kuvan paikkamerkki 2">
            <a:extLst>
              <a:ext uri="{FF2B5EF4-FFF2-40B4-BE49-F238E27FC236}">
                <a16:creationId xmlns:a16="http://schemas.microsoft.com/office/drawing/2014/main" id="{BFBF6B36-2C5D-4C96-B600-824137F550F2}"/>
              </a:ext>
              <a:ext uri="{C183D7F6-B498-43B3-948B-1728B52AA6E4}">
                <adec:decorative xmlns:adec="http://schemas.microsoft.com/office/drawing/2017/decorative" val="1"/>
              </a:ext>
            </a:extLst>
          </p:cNvPr>
          <p:cNvSpPr>
            <a:spLocks noGrp="1"/>
          </p:cNvSpPr>
          <p:nvPr>
            <p:ph type="pic" idx="13" hasCustomPrompt="1"/>
          </p:nvPr>
        </p:nvSpPr>
        <p:spPr>
          <a:xfrm>
            <a:off x="178858" y="3996390"/>
            <a:ext cx="11834341" cy="2681610"/>
          </a:xfrm>
          <a:custGeom>
            <a:avLst/>
            <a:gdLst>
              <a:gd name="connsiteX0" fmla="*/ 0 w 11834341"/>
              <a:gd name="connsiteY0" fmla="*/ 0 h 2987423"/>
              <a:gd name="connsiteX1" fmla="*/ 11834341 w 11834341"/>
              <a:gd name="connsiteY1" fmla="*/ 0 h 2987423"/>
              <a:gd name="connsiteX2" fmla="*/ 11834341 w 11834341"/>
              <a:gd name="connsiteY2" fmla="*/ 2987423 h 2987423"/>
              <a:gd name="connsiteX3" fmla="*/ 0 w 11834341"/>
              <a:gd name="connsiteY3" fmla="*/ 2987423 h 2987423"/>
              <a:gd name="connsiteX4" fmla="*/ 0 w 11834341"/>
              <a:gd name="connsiteY4" fmla="*/ 0 h 2987423"/>
              <a:gd name="connsiteX0" fmla="*/ 9467 w 11843808"/>
              <a:gd name="connsiteY0" fmla="*/ 0 h 2987423"/>
              <a:gd name="connsiteX1" fmla="*/ 11843808 w 11843808"/>
              <a:gd name="connsiteY1" fmla="*/ 0 h 2987423"/>
              <a:gd name="connsiteX2" fmla="*/ 11843808 w 11843808"/>
              <a:gd name="connsiteY2" fmla="*/ 2987423 h 2987423"/>
              <a:gd name="connsiteX3" fmla="*/ 9467 w 11843808"/>
              <a:gd name="connsiteY3" fmla="*/ 2987423 h 2987423"/>
              <a:gd name="connsiteX4" fmla="*/ 0 w 11843808"/>
              <a:gd name="connsiteY4" fmla="*/ 1159280 h 2987423"/>
              <a:gd name="connsiteX5" fmla="*/ 9467 w 11843808"/>
              <a:gd name="connsiteY5" fmla="*/ 0 h 2987423"/>
              <a:gd name="connsiteX0" fmla="*/ 9467 w 11843808"/>
              <a:gd name="connsiteY0" fmla="*/ 2008 h 2989431"/>
              <a:gd name="connsiteX1" fmla="*/ 5925312 w 11843808"/>
              <a:gd name="connsiteY1" fmla="*/ 0 h 2989431"/>
              <a:gd name="connsiteX2" fmla="*/ 11843808 w 11843808"/>
              <a:gd name="connsiteY2" fmla="*/ 2008 h 2989431"/>
              <a:gd name="connsiteX3" fmla="*/ 11843808 w 11843808"/>
              <a:gd name="connsiteY3" fmla="*/ 2989431 h 2989431"/>
              <a:gd name="connsiteX4" fmla="*/ 9467 w 11843808"/>
              <a:gd name="connsiteY4" fmla="*/ 2989431 h 2989431"/>
              <a:gd name="connsiteX5" fmla="*/ 0 w 11843808"/>
              <a:gd name="connsiteY5" fmla="*/ 1161288 h 2989431"/>
              <a:gd name="connsiteX6" fmla="*/ 9467 w 11843808"/>
              <a:gd name="connsiteY6" fmla="*/ 2008 h 2989431"/>
              <a:gd name="connsiteX0" fmla="*/ 650 w 11834991"/>
              <a:gd name="connsiteY0" fmla="*/ 2008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6" fmla="*/ 650 w 11834991"/>
              <a:gd name="connsiteY6" fmla="*/ 2008 h 2989431"/>
              <a:gd name="connsiteX0" fmla="*/ 3883 w 11834991"/>
              <a:gd name="connsiteY0" fmla="*/ 1164463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0" fmla="*/ 3883 w 11834991"/>
              <a:gd name="connsiteY0" fmla="*/ 1164463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0" fmla="*/ 3883 w 11834991"/>
              <a:gd name="connsiteY0" fmla="*/ 1164732 h 2989700"/>
              <a:gd name="connsiteX1" fmla="*/ 5916495 w 11834991"/>
              <a:gd name="connsiteY1" fmla="*/ 269 h 2989700"/>
              <a:gd name="connsiteX2" fmla="*/ 11834991 w 11834991"/>
              <a:gd name="connsiteY2" fmla="*/ 2277 h 2989700"/>
              <a:gd name="connsiteX3" fmla="*/ 11834991 w 11834991"/>
              <a:gd name="connsiteY3" fmla="*/ 2989700 h 2989700"/>
              <a:gd name="connsiteX4" fmla="*/ 650 w 11834991"/>
              <a:gd name="connsiteY4" fmla="*/ 2989700 h 2989700"/>
              <a:gd name="connsiteX5" fmla="*/ 3883 w 11834991"/>
              <a:gd name="connsiteY5" fmla="*/ 1164732 h 2989700"/>
              <a:gd name="connsiteX0" fmla="*/ 3883 w 11834991"/>
              <a:gd name="connsiteY0" fmla="*/ 1164463 h 2989431"/>
              <a:gd name="connsiteX1" fmla="*/ 1805336 w 11834991"/>
              <a:gd name="connsiteY1" fmla="*/ 525357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6530 h 2991498"/>
              <a:gd name="connsiteX1" fmla="*/ 1758770 w 11834991"/>
              <a:gd name="connsiteY1" fmla="*/ 453341 h 2991498"/>
              <a:gd name="connsiteX2" fmla="*/ 5916495 w 11834991"/>
              <a:gd name="connsiteY2" fmla="*/ 2067 h 2991498"/>
              <a:gd name="connsiteX3" fmla="*/ 11834991 w 11834991"/>
              <a:gd name="connsiteY3" fmla="*/ 4075 h 2991498"/>
              <a:gd name="connsiteX4" fmla="*/ 11834991 w 11834991"/>
              <a:gd name="connsiteY4" fmla="*/ 2991498 h 2991498"/>
              <a:gd name="connsiteX5" fmla="*/ 650 w 11834991"/>
              <a:gd name="connsiteY5" fmla="*/ 2991498 h 2991498"/>
              <a:gd name="connsiteX6" fmla="*/ 3883 w 11834991"/>
              <a:gd name="connsiteY6" fmla="*/ 1166530 h 2991498"/>
              <a:gd name="connsiteX0" fmla="*/ 3883 w 11834991"/>
              <a:gd name="connsiteY0" fmla="*/ 1164834 h 2989802"/>
              <a:gd name="connsiteX1" fmla="*/ 1758770 w 11834991"/>
              <a:gd name="connsiteY1" fmla="*/ 451645 h 2989802"/>
              <a:gd name="connsiteX2" fmla="*/ 5916495 w 11834991"/>
              <a:gd name="connsiteY2" fmla="*/ 371 h 2989802"/>
              <a:gd name="connsiteX3" fmla="*/ 11834991 w 11834991"/>
              <a:gd name="connsiteY3" fmla="*/ 2379 h 2989802"/>
              <a:gd name="connsiteX4" fmla="*/ 11834991 w 11834991"/>
              <a:gd name="connsiteY4" fmla="*/ 2989802 h 2989802"/>
              <a:gd name="connsiteX5" fmla="*/ 650 w 11834991"/>
              <a:gd name="connsiteY5" fmla="*/ 2989802 h 2989802"/>
              <a:gd name="connsiteX6" fmla="*/ 3883 w 11834991"/>
              <a:gd name="connsiteY6" fmla="*/ 1164834 h 2989802"/>
              <a:gd name="connsiteX0" fmla="*/ 3883 w 11834991"/>
              <a:gd name="connsiteY0" fmla="*/ 1164834 h 2989802"/>
              <a:gd name="connsiteX1" fmla="*/ 1758770 w 11834991"/>
              <a:gd name="connsiteY1" fmla="*/ 451645 h 2989802"/>
              <a:gd name="connsiteX2" fmla="*/ 5916495 w 11834991"/>
              <a:gd name="connsiteY2" fmla="*/ 371 h 2989802"/>
              <a:gd name="connsiteX3" fmla="*/ 11834991 w 11834991"/>
              <a:gd name="connsiteY3" fmla="*/ 2379 h 2989802"/>
              <a:gd name="connsiteX4" fmla="*/ 11834991 w 11834991"/>
              <a:gd name="connsiteY4" fmla="*/ 2989802 h 2989802"/>
              <a:gd name="connsiteX5" fmla="*/ 650 w 11834991"/>
              <a:gd name="connsiteY5" fmla="*/ 2989802 h 2989802"/>
              <a:gd name="connsiteX6" fmla="*/ 3883 w 11834991"/>
              <a:gd name="connsiteY6" fmla="*/ 1164834 h 2989802"/>
              <a:gd name="connsiteX0" fmla="*/ 3883 w 11834991"/>
              <a:gd name="connsiteY0" fmla="*/ 1164775 h 2989743"/>
              <a:gd name="connsiteX1" fmla="*/ 1758770 w 11834991"/>
              <a:gd name="connsiteY1" fmla="*/ 451586 h 2989743"/>
              <a:gd name="connsiteX2" fmla="*/ 5916495 w 11834991"/>
              <a:gd name="connsiteY2" fmla="*/ 312 h 2989743"/>
              <a:gd name="connsiteX3" fmla="*/ 11834991 w 11834991"/>
              <a:gd name="connsiteY3" fmla="*/ 2320 h 2989743"/>
              <a:gd name="connsiteX4" fmla="*/ 11834991 w 11834991"/>
              <a:gd name="connsiteY4" fmla="*/ 2989743 h 2989743"/>
              <a:gd name="connsiteX5" fmla="*/ 650 w 11834991"/>
              <a:gd name="connsiteY5" fmla="*/ 2989743 h 2989743"/>
              <a:gd name="connsiteX6" fmla="*/ 3883 w 11834991"/>
              <a:gd name="connsiteY6" fmla="*/ 1164775 h 2989743"/>
              <a:gd name="connsiteX0" fmla="*/ 3883 w 11834991"/>
              <a:gd name="connsiteY0" fmla="*/ 1164880 h 2989848"/>
              <a:gd name="connsiteX1" fmla="*/ 1932336 w 11834991"/>
              <a:gd name="connsiteY1" fmla="*/ 411474 h 2989848"/>
              <a:gd name="connsiteX2" fmla="*/ 5916495 w 11834991"/>
              <a:gd name="connsiteY2" fmla="*/ 417 h 2989848"/>
              <a:gd name="connsiteX3" fmla="*/ 11834991 w 11834991"/>
              <a:gd name="connsiteY3" fmla="*/ 2425 h 2989848"/>
              <a:gd name="connsiteX4" fmla="*/ 11834991 w 11834991"/>
              <a:gd name="connsiteY4" fmla="*/ 2989848 h 2989848"/>
              <a:gd name="connsiteX5" fmla="*/ 650 w 11834991"/>
              <a:gd name="connsiteY5" fmla="*/ 2989848 h 2989848"/>
              <a:gd name="connsiteX6" fmla="*/ 3883 w 11834991"/>
              <a:gd name="connsiteY6" fmla="*/ 1164880 h 2989848"/>
              <a:gd name="connsiteX0" fmla="*/ 3883 w 11834991"/>
              <a:gd name="connsiteY0" fmla="*/ 1164867 h 2989835"/>
              <a:gd name="connsiteX1" fmla="*/ 1932336 w 11834991"/>
              <a:gd name="connsiteY1" fmla="*/ 411461 h 2989835"/>
              <a:gd name="connsiteX2" fmla="*/ 5916495 w 11834991"/>
              <a:gd name="connsiteY2" fmla="*/ 404 h 2989835"/>
              <a:gd name="connsiteX3" fmla="*/ 11834991 w 11834991"/>
              <a:gd name="connsiteY3" fmla="*/ 2412 h 2989835"/>
              <a:gd name="connsiteX4" fmla="*/ 11834991 w 11834991"/>
              <a:gd name="connsiteY4" fmla="*/ 2989835 h 2989835"/>
              <a:gd name="connsiteX5" fmla="*/ 650 w 11834991"/>
              <a:gd name="connsiteY5" fmla="*/ 2989835 h 2989835"/>
              <a:gd name="connsiteX6" fmla="*/ 3883 w 11834991"/>
              <a:gd name="connsiteY6" fmla="*/ 1164867 h 2989835"/>
              <a:gd name="connsiteX0" fmla="*/ 3883 w 11834991"/>
              <a:gd name="connsiteY0" fmla="*/ 1164888 h 2989856"/>
              <a:gd name="connsiteX1" fmla="*/ 1921753 w 11834991"/>
              <a:gd name="connsiteY1" fmla="*/ 405132 h 2989856"/>
              <a:gd name="connsiteX2" fmla="*/ 5916495 w 11834991"/>
              <a:gd name="connsiteY2" fmla="*/ 425 h 2989856"/>
              <a:gd name="connsiteX3" fmla="*/ 11834991 w 11834991"/>
              <a:gd name="connsiteY3" fmla="*/ 2433 h 2989856"/>
              <a:gd name="connsiteX4" fmla="*/ 11834991 w 11834991"/>
              <a:gd name="connsiteY4" fmla="*/ 2989856 h 2989856"/>
              <a:gd name="connsiteX5" fmla="*/ 650 w 11834991"/>
              <a:gd name="connsiteY5" fmla="*/ 2989856 h 2989856"/>
              <a:gd name="connsiteX6" fmla="*/ 3883 w 11834991"/>
              <a:gd name="connsiteY6" fmla="*/ 1164888 h 2989856"/>
              <a:gd name="connsiteX0" fmla="*/ 43 w 11835384"/>
              <a:gd name="connsiteY0" fmla="*/ 893516 h 2989610"/>
              <a:gd name="connsiteX1" fmla="*/ 1922146 w 11835384"/>
              <a:gd name="connsiteY1" fmla="*/ 404886 h 2989610"/>
              <a:gd name="connsiteX2" fmla="*/ 5916888 w 11835384"/>
              <a:gd name="connsiteY2" fmla="*/ 179 h 2989610"/>
              <a:gd name="connsiteX3" fmla="*/ 11835384 w 11835384"/>
              <a:gd name="connsiteY3" fmla="*/ 2187 h 2989610"/>
              <a:gd name="connsiteX4" fmla="*/ 11835384 w 11835384"/>
              <a:gd name="connsiteY4" fmla="*/ 2989610 h 2989610"/>
              <a:gd name="connsiteX5" fmla="*/ 1043 w 11835384"/>
              <a:gd name="connsiteY5" fmla="*/ 2989610 h 2989610"/>
              <a:gd name="connsiteX6" fmla="*/ 43 w 11835384"/>
              <a:gd name="connsiteY6" fmla="*/ 893516 h 2989610"/>
              <a:gd name="connsiteX0" fmla="*/ 0 w 11835341"/>
              <a:gd name="connsiteY0" fmla="*/ 893516 h 2989610"/>
              <a:gd name="connsiteX1" fmla="*/ 1922103 w 11835341"/>
              <a:gd name="connsiteY1" fmla="*/ 404886 h 2989610"/>
              <a:gd name="connsiteX2" fmla="*/ 5916845 w 11835341"/>
              <a:gd name="connsiteY2" fmla="*/ 179 h 2989610"/>
              <a:gd name="connsiteX3" fmla="*/ 11835341 w 11835341"/>
              <a:gd name="connsiteY3" fmla="*/ 2187 h 2989610"/>
              <a:gd name="connsiteX4" fmla="*/ 11835341 w 11835341"/>
              <a:gd name="connsiteY4" fmla="*/ 2989610 h 2989610"/>
              <a:gd name="connsiteX5" fmla="*/ 1000 w 11835341"/>
              <a:gd name="connsiteY5" fmla="*/ 2989610 h 2989610"/>
              <a:gd name="connsiteX6" fmla="*/ 0 w 11835341"/>
              <a:gd name="connsiteY6" fmla="*/ 893516 h 2989610"/>
              <a:gd name="connsiteX0" fmla="*/ 0 w 11835341"/>
              <a:gd name="connsiteY0" fmla="*/ 893720 h 2989814"/>
              <a:gd name="connsiteX1" fmla="*/ 2025820 w 11835341"/>
              <a:gd name="connsiteY1" fmla="*/ 260013 h 2989814"/>
              <a:gd name="connsiteX2" fmla="*/ 5916845 w 11835341"/>
              <a:gd name="connsiteY2" fmla="*/ 383 h 2989814"/>
              <a:gd name="connsiteX3" fmla="*/ 11835341 w 11835341"/>
              <a:gd name="connsiteY3" fmla="*/ 2391 h 2989814"/>
              <a:gd name="connsiteX4" fmla="*/ 11835341 w 11835341"/>
              <a:gd name="connsiteY4" fmla="*/ 2989814 h 2989814"/>
              <a:gd name="connsiteX5" fmla="*/ 1000 w 11835341"/>
              <a:gd name="connsiteY5" fmla="*/ 2989814 h 2989814"/>
              <a:gd name="connsiteX6" fmla="*/ 0 w 11835341"/>
              <a:gd name="connsiteY6" fmla="*/ 893720 h 2989814"/>
              <a:gd name="connsiteX0" fmla="*/ 0 w 11835341"/>
              <a:gd name="connsiteY0" fmla="*/ 897278 h 2993372"/>
              <a:gd name="connsiteX1" fmla="*/ 2025820 w 11835341"/>
              <a:gd name="connsiteY1" fmla="*/ 263571 h 2993372"/>
              <a:gd name="connsiteX2" fmla="*/ 5916845 w 11835341"/>
              <a:gd name="connsiteY2" fmla="*/ 3941 h 2993372"/>
              <a:gd name="connsiteX3" fmla="*/ 11835341 w 11835341"/>
              <a:gd name="connsiteY3" fmla="*/ 5949 h 2993372"/>
              <a:gd name="connsiteX4" fmla="*/ 11835341 w 11835341"/>
              <a:gd name="connsiteY4" fmla="*/ 2993372 h 2993372"/>
              <a:gd name="connsiteX5" fmla="*/ 1000 w 11835341"/>
              <a:gd name="connsiteY5" fmla="*/ 2993372 h 2993372"/>
              <a:gd name="connsiteX6" fmla="*/ 0 w 11835341"/>
              <a:gd name="connsiteY6" fmla="*/ 897278 h 2993372"/>
              <a:gd name="connsiteX0" fmla="*/ 0 w 11835341"/>
              <a:gd name="connsiteY0" fmla="*/ 898261 h 2994355"/>
              <a:gd name="connsiteX1" fmla="*/ 2025820 w 11835341"/>
              <a:gd name="connsiteY1" fmla="*/ 264554 h 2994355"/>
              <a:gd name="connsiteX2" fmla="*/ 5916845 w 11835341"/>
              <a:gd name="connsiteY2" fmla="*/ 4924 h 2994355"/>
              <a:gd name="connsiteX3" fmla="*/ 11835341 w 11835341"/>
              <a:gd name="connsiteY3" fmla="*/ 6932 h 2994355"/>
              <a:gd name="connsiteX4" fmla="*/ 11835341 w 11835341"/>
              <a:gd name="connsiteY4" fmla="*/ 2994355 h 2994355"/>
              <a:gd name="connsiteX5" fmla="*/ 1000 w 11835341"/>
              <a:gd name="connsiteY5" fmla="*/ 2994355 h 2994355"/>
              <a:gd name="connsiteX6" fmla="*/ 0 w 11835341"/>
              <a:gd name="connsiteY6" fmla="*/ 898261 h 299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5341" h="2994355">
                <a:moveTo>
                  <a:pt x="0" y="898261"/>
                </a:moveTo>
                <a:cubicBezTo>
                  <a:pt x="436248" y="646332"/>
                  <a:pt x="1024862" y="449117"/>
                  <a:pt x="2025820" y="264554"/>
                </a:cubicBezTo>
                <a:cubicBezTo>
                  <a:pt x="3026778" y="79991"/>
                  <a:pt x="3851536" y="-24505"/>
                  <a:pt x="5916845" y="4924"/>
                </a:cubicBezTo>
                <a:lnTo>
                  <a:pt x="11835341" y="6932"/>
                </a:lnTo>
                <a:lnTo>
                  <a:pt x="11835341" y="2994355"/>
                </a:lnTo>
                <a:lnTo>
                  <a:pt x="1000" y="2994355"/>
                </a:lnTo>
                <a:cubicBezTo>
                  <a:pt x="667" y="2295657"/>
                  <a:pt x="333" y="1596959"/>
                  <a:pt x="0" y="898261"/>
                </a:cubicBezTo>
                <a:close/>
              </a:path>
            </a:pathLst>
          </a:custGeom>
          <a:solidFill>
            <a:schemeClr val="bg1">
              <a:lumMod val="95000"/>
            </a:schemeClr>
          </a:solidFill>
          <a:ln w="1270">
            <a:noFill/>
          </a:ln>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 tai valitsemalla </a:t>
            </a:r>
            <a:r>
              <a:rPr lang="fi-FI" err="1"/>
              <a:t>Kameleonin</a:t>
            </a:r>
            <a:r>
              <a:rPr lang="fi-FI"/>
              <a:t> Kuvagalleriasta</a:t>
            </a:r>
            <a:br>
              <a:rPr lang="fi-FI"/>
            </a:br>
            <a:br>
              <a:rPr lang="fi-FI"/>
            </a:br>
            <a:r>
              <a:rPr lang="fi-FI"/>
              <a:t>Voit vaihtaa kuvan Kuvagalleriasta tai poistamalla kuvan ja lisäämällä uuden kuvan napsauttamalla kuvaketta</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184148"/>
            <a:ext cx="8193024" cy="1800000"/>
          </a:xfrm>
        </p:spPr>
        <p:txBody>
          <a:bodyPr anchor="ctr" anchorCtr="0"/>
          <a:lstStyle>
            <a:lvl1pPr algn="r">
              <a:lnSpc>
                <a:spcPct val="95000"/>
              </a:lnSpc>
              <a:defRPr sz="3600">
                <a:solidFill>
                  <a:schemeClr val="bg1"/>
                </a:solidFill>
              </a:defRPr>
            </a:lvl1pPr>
          </a:lstStyle>
          <a:p>
            <a:r>
              <a:rPr lang="fi-FI"/>
              <a:t>Otsikko, Esityksen aloitussivu </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3012948" y="3325673"/>
            <a:ext cx="6950798" cy="642034"/>
          </a:xfrm>
        </p:spPr>
        <p:txBody>
          <a:bodyPr anchor="t" anchorCtr="0"/>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7" name="Päivämäärän paikkamerkki 3">
            <a:extLst>
              <a:ext uri="{FF2B5EF4-FFF2-40B4-BE49-F238E27FC236}">
                <a16:creationId xmlns:a16="http://schemas.microsoft.com/office/drawing/2014/main" id="{885340FB-A085-44AC-B06C-1418A7E1FA80}"/>
              </a:ext>
            </a:extLst>
          </p:cNvPr>
          <p:cNvSpPr>
            <a:spLocks noGrp="1"/>
          </p:cNvSpPr>
          <p:nvPr>
            <p:ph type="dt" sz="half" idx="10"/>
          </p:nvPr>
        </p:nvSpPr>
        <p:spPr>
          <a:xfrm>
            <a:off x="9963972" y="3326656"/>
            <a:ext cx="1242000" cy="642035"/>
          </a:xfrm>
        </p:spPr>
        <p:txBody>
          <a:bodyPr vert="horz" lIns="0" tIns="0" rIns="0" bIns="0" rtlCol="0" anchor="t" anchorCtr="0">
            <a:noAutofit/>
          </a:bodyPr>
          <a:lstStyle>
            <a:lvl1pPr>
              <a:defRPr lang="fi-FI" sz="1600" smtClean="0">
                <a:solidFill>
                  <a:schemeClr val="bg1"/>
                </a:solidFill>
              </a:defRPr>
            </a:lvl1pPr>
          </a:lstStyle>
          <a:p>
            <a:pPr algn="r">
              <a:lnSpc>
                <a:spcPct val="110000"/>
              </a:lnSpc>
              <a:buClr>
                <a:schemeClr val="tx2"/>
              </a:buClr>
            </a:pPr>
            <a:r>
              <a:rPr lang="fi-FI"/>
              <a:t>11.11.2021</a:t>
            </a:r>
            <a:endParaRPr lang="fi-FI" sz="1600">
              <a:solidFill>
                <a:schemeClr val="bg1"/>
              </a:solidFill>
            </a:endParaRPr>
          </a:p>
        </p:txBody>
      </p:sp>
      <p:sp>
        <p:nvSpPr>
          <p:cNvPr id="9" name="Alatunnisteen paikkamerkki 4">
            <a:extLst>
              <a:ext uri="{FF2B5EF4-FFF2-40B4-BE49-F238E27FC236}">
                <a16:creationId xmlns:a16="http://schemas.microsoft.com/office/drawing/2014/main" id="{F912D628-CD7A-4946-A2B4-D103992E9F21}"/>
              </a:ext>
            </a:extLst>
          </p:cNvPr>
          <p:cNvSpPr>
            <a:spLocks noGrp="1"/>
          </p:cNvSpPr>
          <p:nvPr>
            <p:ph type="ftr" sz="quarter" idx="11"/>
          </p:nvPr>
        </p:nvSpPr>
        <p:spPr>
          <a:xfrm>
            <a:off x="7091172" y="3052610"/>
            <a:ext cx="4114800" cy="204601"/>
          </a:xfrm>
        </p:spPr>
        <p:txBody>
          <a:bodyPr vert="horz" lIns="0" tIns="0" rIns="0" bIns="0" rtlCol="0" anchor="t" anchorCtr="0">
            <a:noAutofit/>
          </a:bodyPr>
          <a:lstStyle>
            <a:lvl1pPr algn="r">
              <a:defRPr lang="fi-FI" sz="1600" dirty="0" smtClean="0">
                <a:solidFill>
                  <a:schemeClr val="bg1"/>
                </a:solidFill>
              </a:defRPr>
            </a:lvl1pPr>
          </a:lstStyle>
          <a:p>
            <a:pPr>
              <a:lnSpc>
                <a:spcPct val="110000"/>
              </a:lnSpc>
              <a:buClr>
                <a:schemeClr val="tx2"/>
              </a:buClr>
            </a:pPr>
            <a:r>
              <a:rPr lang="fi-FI"/>
              <a:t>Valeria Kerkkä</a:t>
            </a:r>
            <a:endParaRPr lang="fi-FI" sz="1600">
              <a:solidFill>
                <a:schemeClr val="bg1"/>
              </a:solidFill>
            </a:endParaRPr>
          </a:p>
        </p:txBody>
      </p:sp>
    </p:spTree>
    <p:extLst>
      <p:ext uri="{BB962C8B-B14F-4D97-AF65-F5344CB8AC3E}">
        <p14:creationId xmlns:p14="http://schemas.microsoft.com/office/powerpoint/2010/main" val="1258741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matchingName="Otsikkodia 4" preserve="1" userDrawn="1">
  <p:cSld name="Otsikkodia 4">
    <p:spTree>
      <p:nvGrpSpPr>
        <p:cNvPr id="1" name=""/>
        <p:cNvGrpSpPr/>
        <p:nvPr/>
      </p:nvGrpSpPr>
      <p:grpSpPr>
        <a:xfrm>
          <a:off x="0" y="0"/>
          <a:ext cx="0" cy="0"/>
          <a:chOff x="0" y="0"/>
          <a:chExt cx="0" cy="0"/>
        </a:xfrm>
      </p:grpSpPr>
      <p:sp>
        <p:nvSpPr>
          <p:cNvPr id="9" name="Freeform 18">
            <a:extLst>
              <a:ext uri="{FF2B5EF4-FFF2-40B4-BE49-F238E27FC236}">
                <a16:creationId xmlns:a16="http://schemas.microsoft.com/office/drawing/2014/main" id="{9D79146F-FB5D-482D-BEE2-42A25810FC4B}"/>
              </a:ext>
              <a:ext uri="{C183D7F6-B498-43B3-948B-1728B52AA6E4}">
                <adec:decorative xmlns:adec="http://schemas.microsoft.com/office/drawing/2017/decorative" val="1"/>
              </a:ext>
            </a:extLst>
          </p:cNvPr>
          <p:cNvSpPr>
            <a:spLocks/>
          </p:cNvSpPr>
          <p:nvPr userDrawn="1"/>
        </p:nvSpPr>
        <p:spPr bwMode="auto">
          <a:xfrm>
            <a:off x="178632" y="2661957"/>
            <a:ext cx="11834341" cy="3985046"/>
          </a:xfrm>
          <a:custGeom>
            <a:avLst/>
            <a:gdLst>
              <a:gd name="T0" fmla="*/ 32870 w 32870"/>
              <a:gd name="T1" fmla="*/ 15500 h 15500"/>
              <a:gd name="T2" fmla="*/ 32870 w 32870"/>
              <a:gd name="T3" fmla="*/ 0 h 15500"/>
              <a:gd name="T4" fmla="*/ 32870 w 32870"/>
              <a:gd name="T5" fmla="*/ 0 h 15500"/>
              <a:gd name="T6" fmla="*/ 32870 w 32870"/>
              <a:gd name="T7" fmla="*/ 4650 h 15500"/>
              <a:gd name="T8" fmla="*/ 19067 w 32870"/>
              <a:gd name="T9" fmla="*/ 4661 h 15500"/>
              <a:gd name="T10" fmla="*/ 0 w 32870"/>
              <a:gd name="T11" fmla="*/ 11678 h 15500"/>
              <a:gd name="T12" fmla="*/ 0 w 32870"/>
              <a:gd name="T13" fmla="*/ 15500 h 15500"/>
              <a:gd name="T14" fmla="*/ 32870 w 32870"/>
              <a:gd name="T15" fmla="*/ 15500 h 15500"/>
              <a:gd name="connsiteX0" fmla="*/ 32870 w 32870"/>
              <a:gd name="connsiteY0" fmla="*/ 15500 h 15500"/>
              <a:gd name="connsiteX1" fmla="*/ 32870 w 32870"/>
              <a:gd name="connsiteY1" fmla="*/ 0 h 15500"/>
              <a:gd name="connsiteX2" fmla="*/ 32870 w 32870"/>
              <a:gd name="connsiteY2" fmla="*/ 4650 h 15500"/>
              <a:gd name="connsiteX3" fmla="*/ 19067 w 32870"/>
              <a:gd name="connsiteY3" fmla="*/ 4661 h 15500"/>
              <a:gd name="connsiteX4" fmla="*/ 0 w 32870"/>
              <a:gd name="connsiteY4" fmla="*/ 11678 h 15500"/>
              <a:gd name="connsiteX5" fmla="*/ 0 w 32870"/>
              <a:gd name="connsiteY5" fmla="*/ 15500 h 15500"/>
              <a:gd name="connsiteX6" fmla="*/ 32870 w 32870"/>
              <a:gd name="connsiteY6" fmla="*/ 15500 h 15500"/>
              <a:gd name="connsiteX0" fmla="*/ 32870 w 32870"/>
              <a:gd name="connsiteY0" fmla="*/ 10850 h 10850"/>
              <a:gd name="connsiteX1" fmla="*/ 32870 w 32870"/>
              <a:gd name="connsiteY1" fmla="*/ 0 h 10850"/>
              <a:gd name="connsiteX2" fmla="*/ 19067 w 32870"/>
              <a:gd name="connsiteY2" fmla="*/ 11 h 10850"/>
              <a:gd name="connsiteX3" fmla="*/ 0 w 32870"/>
              <a:gd name="connsiteY3" fmla="*/ 7028 h 10850"/>
              <a:gd name="connsiteX4" fmla="*/ 0 w 32870"/>
              <a:gd name="connsiteY4" fmla="*/ 10850 h 10850"/>
              <a:gd name="connsiteX5" fmla="*/ 32870 w 32870"/>
              <a:gd name="connsiteY5" fmla="*/ 10850 h 1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70" h="10850">
                <a:moveTo>
                  <a:pt x="32870" y="10850"/>
                </a:moveTo>
                <a:lnTo>
                  <a:pt x="32870" y="0"/>
                </a:lnTo>
                <a:lnTo>
                  <a:pt x="19067" y="11"/>
                </a:lnTo>
                <a:cubicBezTo>
                  <a:pt x="13563" y="3"/>
                  <a:pt x="2671" y="800"/>
                  <a:pt x="0" y="7028"/>
                </a:cubicBezTo>
                <a:lnTo>
                  <a:pt x="0" y="10850"/>
                </a:lnTo>
                <a:lnTo>
                  <a:pt x="32870" y="1085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19">
            <a:extLst>
              <a:ext uri="{FF2B5EF4-FFF2-40B4-BE49-F238E27FC236}">
                <a16:creationId xmlns:a16="http://schemas.microsoft.com/office/drawing/2014/main" id="{B5B976A8-CE61-4DC9-871A-17A9AC0F84D0}"/>
              </a:ext>
              <a:ext uri="{C183D7F6-B498-43B3-948B-1728B52AA6E4}">
                <adec:decorative xmlns:adec="http://schemas.microsoft.com/office/drawing/2017/decorative" val="1"/>
              </a:ext>
            </a:extLst>
          </p:cNvPr>
          <p:cNvSpPr>
            <a:spLocks/>
          </p:cNvSpPr>
          <p:nvPr userDrawn="1"/>
        </p:nvSpPr>
        <p:spPr bwMode="auto">
          <a:xfrm>
            <a:off x="178632" y="1098364"/>
            <a:ext cx="11834341" cy="4209096"/>
          </a:xfrm>
          <a:custGeom>
            <a:avLst/>
            <a:gdLst>
              <a:gd name="T0" fmla="*/ 0 w 32870"/>
              <a:gd name="T1" fmla="*/ 4740 h 11678"/>
              <a:gd name="T2" fmla="*/ 0 w 32870"/>
              <a:gd name="T3" fmla="*/ 11678 h 11678"/>
              <a:gd name="T4" fmla="*/ 19067 w 32870"/>
              <a:gd name="T5" fmla="*/ 4661 h 11678"/>
              <a:gd name="T6" fmla="*/ 32870 w 32870"/>
              <a:gd name="T7" fmla="*/ 4650 h 11678"/>
              <a:gd name="T8" fmla="*/ 32870 w 32870"/>
              <a:gd name="T9" fmla="*/ 0 h 11678"/>
              <a:gd name="T10" fmla="*/ 18389 w 32870"/>
              <a:gd name="T11" fmla="*/ 20 h 11678"/>
              <a:gd name="T12" fmla="*/ 0 w 32870"/>
              <a:gd name="T13" fmla="*/ 4740 h 11678"/>
            </a:gdLst>
            <a:ahLst/>
            <a:cxnLst>
              <a:cxn ang="0">
                <a:pos x="T0" y="T1"/>
              </a:cxn>
              <a:cxn ang="0">
                <a:pos x="T2" y="T3"/>
              </a:cxn>
              <a:cxn ang="0">
                <a:pos x="T4" y="T5"/>
              </a:cxn>
              <a:cxn ang="0">
                <a:pos x="T6" y="T7"/>
              </a:cxn>
              <a:cxn ang="0">
                <a:pos x="T8" y="T9"/>
              </a:cxn>
              <a:cxn ang="0">
                <a:pos x="T10" y="T11"/>
              </a:cxn>
              <a:cxn ang="0">
                <a:pos x="T12" y="T13"/>
              </a:cxn>
            </a:cxnLst>
            <a:rect l="0" t="0" r="r" b="b"/>
            <a:pathLst>
              <a:path w="32870" h="11678">
                <a:moveTo>
                  <a:pt x="0" y="4740"/>
                </a:moveTo>
                <a:lnTo>
                  <a:pt x="0" y="11678"/>
                </a:lnTo>
                <a:cubicBezTo>
                  <a:pt x="2671" y="5450"/>
                  <a:pt x="13563" y="4653"/>
                  <a:pt x="19067" y="4661"/>
                </a:cubicBezTo>
                <a:cubicBezTo>
                  <a:pt x="20406" y="4663"/>
                  <a:pt x="28166" y="4655"/>
                  <a:pt x="32870" y="4650"/>
                </a:cubicBezTo>
                <a:lnTo>
                  <a:pt x="32870" y="0"/>
                </a:lnTo>
                <a:cubicBezTo>
                  <a:pt x="28197" y="2"/>
                  <a:pt x="20433" y="7"/>
                  <a:pt x="18389" y="20"/>
                </a:cubicBezTo>
                <a:cubicBezTo>
                  <a:pt x="8797" y="82"/>
                  <a:pt x="3102" y="1939"/>
                  <a:pt x="0" y="4740"/>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userDrawn="1">
            <p:ph type="ctrTitle" hasCustomPrompt="1"/>
          </p:nvPr>
        </p:nvSpPr>
        <p:spPr>
          <a:xfrm>
            <a:off x="3012948" y="3387374"/>
            <a:ext cx="8193024" cy="1800000"/>
          </a:xfrm>
        </p:spPr>
        <p:txBody>
          <a:bodyPr anchor="ctr" anchorCtr="0"/>
          <a:lstStyle>
            <a:lvl1pPr algn="r">
              <a:lnSpc>
                <a:spcPct val="95000"/>
              </a:lnSpc>
              <a:defRPr sz="3600">
                <a:solidFill>
                  <a:schemeClr val="bg1"/>
                </a:solidFill>
              </a:defRPr>
            </a:lvl1pPr>
          </a:lstStyle>
          <a:p>
            <a:r>
              <a:rPr lang="fi-FI"/>
              <a:t>Otsikko, Esityksen aloitussivu</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userDrawn="1">
            <p:ph type="subTitle" idx="1"/>
          </p:nvPr>
        </p:nvSpPr>
        <p:spPr>
          <a:xfrm>
            <a:off x="3012949" y="5597458"/>
            <a:ext cx="6969312" cy="642035"/>
          </a:xfrm>
        </p:spPr>
        <p:txBody>
          <a:bodyPr/>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
        <p:nvSpPr>
          <p:cNvPr id="7" name="Päivämäärän paikkamerkki 3">
            <a:extLst>
              <a:ext uri="{FF2B5EF4-FFF2-40B4-BE49-F238E27FC236}">
                <a16:creationId xmlns:a16="http://schemas.microsoft.com/office/drawing/2014/main" id="{1985E3F4-62CC-4CEC-8965-E8A66FBC781F}"/>
              </a:ext>
            </a:extLst>
          </p:cNvPr>
          <p:cNvSpPr>
            <a:spLocks noGrp="1"/>
          </p:cNvSpPr>
          <p:nvPr>
            <p:ph type="dt" sz="half" idx="10"/>
          </p:nvPr>
        </p:nvSpPr>
        <p:spPr>
          <a:xfrm>
            <a:off x="9982260" y="5597458"/>
            <a:ext cx="1242000" cy="642035"/>
          </a:xfrm>
        </p:spPr>
        <p:txBody>
          <a:bodyPr vert="horz" lIns="0" tIns="0" rIns="0" bIns="0" rtlCol="0" anchor="t" anchorCtr="0">
            <a:noAutofit/>
          </a:bodyPr>
          <a:lstStyle>
            <a:lvl1pPr>
              <a:defRPr lang="fi-FI" sz="1600" smtClean="0">
                <a:solidFill>
                  <a:schemeClr val="bg1"/>
                </a:solidFill>
              </a:defRPr>
            </a:lvl1pPr>
          </a:lstStyle>
          <a:p>
            <a:pPr algn="r">
              <a:lnSpc>
                <a:spcPct val="110000"/>
              </a:lnSpc>
              <a:buClr>
                <a:schemeClr val="tx2"/>
              </a:buClr>
            </a:pPr>
            <a:r>
              <a:rPr lang="fi-FI"/>
              <a:t>11.11.2021</a:t>
            </a:r>
            <a:endParaRPr lang="fi-FI" sz="1600">
              <a:solidFill>
                <a:schemeClr val="bg1"/>
              </a:solidFill>
            </a:endParaRPr>
          </a:p>
        </p:txBody>
      </p:sp>
      <p:sp>
        <p:nvSpPr>
          <p:cNvPr id="8" name="Alatunnisteen paikkamerkki 4">
            <a:extLst>
              <a:ext uri="{FF2B5EF4-FFF2-40B4-BE49-F238E27FC236}">
                <a16:creationId xmlns:a16="http://schemas.microsoft.com/office/drawing/2014/main" id="{253E613E-3102-404E-9128-95F7165B5716}"/>
              </a:ext>
            </a:extLst>
          </p:cNvPr>
          <p:cNvSpPr>
            <a:spLocks noGrp="1"/>
          </p:cNvSpPr>
          <p:nvPr>
            <p:ph type="ftr" sz="quarter" idx="11"/>
          </p:nvPr>
        </p:nvSpPr>
        <p:spPr>
          <a:xfrm>
            <a:off x="7109460" y="5307460"/>
            <a:ext cx="4114800" cy="241091"/>
          </a:xfrm>
        </p:spPr>
        <p:txBody>
          <a:bodyPr vert="horz" lIns="0" tIns="0" rIns="0" bIns="0" rtlCol="0" anchor="t" anchorCtr="0">
            <a:noAutofit/>
          </a:bodyPr>
          <a:lstStyle>
            <a:lvl1pPr algn="r">
              <a:defRPr lang="fi-FI" sz="1600" dirty="0" smtClean="0">
                <a:solidFill>
                  <a:schemeClr val="bg1"/>
                </a:solidFill>
              </a:defRPr>
            </a:lvl1pPr>
          </a:lstStyle>
          <a:p>
            <a:pPr>
              <a:lnSpc>
                <a:spcPct val="110000"/>
              </a:lnSpc>
              <a:buClr>
                <a:schemeClr val="tx2"/>
              </a:buClr>
            </a:pPr>
            <a:r>
              <a:rPr lang="fi-FI"/>
              <a:t>Valeria Kerkkä</a:t>
            </a:r>
            <a:endParaRPr lang="fi-FI" sz="1600">
              <a:solidFill>
                <a:schemeClr val="bg1"/>
              </a:solidFill>
            </a:endParaRPr>
          </a:p>
        </p:txBody>
      </p:sp>
    </p:spTree>
    <p:extLst>
      <p:ext uri="{BB962C8B-B14F-4D97-AF65-F5344CB8AC3E}">
        <p14:creationId xmlns:p14="http://schemas.microsoft.com/office/powerpoint/2010/main" val="33390709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matchingName="Otsikkodia 5" preserve="1" userDrawn="1">
  <p:cSld name="Otsikkodia 5">
    <p:spTree>
      <p:nvGrpSpPr>
        <p:cNvPr id="1" name=""/>
        <p:cNvGrpSpPr/>
        <p:nvPr/>
      </p:nvGrpSpPr>
      <p:grpSpPr>
        <a:xfrm>
          <a:off x="0" y="0"/>
          <a:ext cx="0" cy="0"/>
          <a:chOff x="0" y="0"/>
          <a:chExt cx="0" cy="0"/>
        </a:xfrm>
      </p:grpSpPr>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
        <p:nvSpPr>
          <p:cNvPr id="7" name="Freeform 24">
            <a:extLst>
              <a:ext uri="{FF2B5EF4-FFF2-40B4-BE49-F238E27FC236}">
                <a16:creationId xmlns:a16="http://schemas.microsoft.com/office/drawing/2014/main" id="{1A042BF1-EF78-493D-A6DE-B399BD8FC74E}"/>
              </a:ext>
              <a:ext uri="{C183D7F6-B498-43B3-948B-1728B52AA6E4}">
                <adec:decorative xmlns:adec="http://schemas.microsoft.com/office/drawing/2017/decorative" val="1"/>
              </a:ext>
            </a:extLst>
          </p:cNvPr>
          <p:cNvSpPr>
            <a:spLocks/>
          </p:cNvSpPr>
          <p:nvPr userDrawn="1"/>
        </p:nvSpPr>
        <p:spPr bwMode="auto">
          <a:xfrm>
            <a:off x="178632" y="180000"/>
            <a:ext cx="8284039" cy="6515254"/>
          </a:xfrm>
          <a:custGeom>
            <a:avLst/>
            <a:gdLst>
              <a:gd name="T0" fmla="*/ 23006 w 23006"/>
              <a:gd name="T1" fmla="*/ 0 h 18070"/>
              <a:gd name="T2" fmla="*/ 11591 w 23006"/>
              <a:gd name="T3" fmla="*/ 0 h 18070"/>
              <a:gd name="T4" fmla="*/ 0 w 23006"/>
              <a:gd name="T5" fmla="*/ 4209 h 18070"/>
              <a:gd name="T6" fmla="*/ 0 w 23006"/>
              <a:gd name="T7" fmla="*/ 18070 h 18070"/>
              <a:gd name="T8" fmla="*/ 18262 w 23006"/>
              <a:gd name="T9" fmla="*/ 18070 h 18070"/>
              <a:gd name="T10" fmla="*/ 18262 w 23006"/>
              <a:gd name="T11" fmla="*/ 17566 h 18070"/>
              <a:gd name="T12" fmla="*/ 23006 w 23006"/>
              <a:gd name="T13" fmla="*/ 0 h 18070"/>
              <a:gd name="connsiteX0" fmla="*/ 23006 w 23006"/>
              <a:gd name="connsiteY0" fmla="*/ 0 h 18070"/>
              <a:gd name="connsiteX1" fmla="*/ 11591 w 23006"/>
              <a:gd name="connsiteY1" fmla="*/ 0 h 18070"/>
              <a:gd name="connsiteX2" fmla="*/ 0 w 23006"/>
              <a:gd name="connsiteY2" fmla="*/ 4209 h 18070"/>
              <a:gd name="connsiteX3" fmla="*/ 0 w 23006"/>
              <a:gd name="connsiteY3" fmla="*/ 18070 h 18070"/>
              <a:gd name="connsiteX4" fmla="*/ 18262 w 23006"/>
              <a:gd name="connsiteY4" fmla="*/ 18070 h 18070"/>
              <a:gd name="connsiteX5" fmla="*/ 18295 w 23006"/>
              <a:gd name="connsiteY5" fmla="*/ 17555 h 18070"/>
              <a:gd name="connsiteX6" fmla="*/ 23006 w 23006"/>
              <a:gd name="connsiteY6" fmla="*/ 0 h 18070"/>
              <a:gd name="connsiteX0" fmla="*/ 23006 w 23120"/>
              <a:gd name="connsiteY0" fmla="*/ 0 h 18070"/>
              <a:gd name="connsiteX1" fmla="*/ 11591 w 23120"/>
              <a:gd name="connsiteY1" fmla="*/ 0 h 18070"/>
              <a:gd name="connsiteX2" fmla="*/ 0 w 23120"/>
              <a:gd name="connsiteY2" fmla="*/ 4209 h 18070"/>
              <a:gd name="connsiteX3" fmla="*/ 0 w 23120"/>
              <a:gd name="connsiteY3" fmla="*/ 18070 h 18070"/>
              <a:gd name="connsiteX4" fmla="*/ 18262 w 23120"/>
              <a:gd name="connsiteY4" fmla="*/ 18070 h 18070"/>
              <a:gd name="connsiteX5" fmla="*/ 23120 w 23120"/>
              <a:gd name="connsiteY5" fmla="*/ 7420 h 18070"/>
              <a:gd name="connsiteX6" fmla="*/ 23006 w 23120"/>
              <a:gd name="connsiteY6" fmla="*/ 0 h 18070"/>
              <a:gd name="connsiteX0" fmla="*/ 23006 w 23309"/>
              <a:gd name="connsiteY0" fmla="*/ 0 h 18070"/>
              <a:gd name="connsiteX1" fmla="*/ 11591 w 23309"/>
              <a:gd name="connsiteY1" fmla="*/ 0 h 18070"/>
              <a:gd name="connsiteX2" fmla="*/ 0 w 23309"/>
              <a:gd name="connsiteY2" fmla="*/ 4209 h 18070"/>
              <a:gd name="connsiteX3" fmla="*/ 0 w 23309"/>
              <a:gd name="connsiteY3" fmla="*/ 18070 h 18070"/>
              <a:gd name="connsiteX4" fmla="*/ 18262 w 23309"/>
              <a:gd name="connsiteY4" fmla="*/ 18070 h 18070"/>
              <a:gd name="connsiteX5" fmla="*/ 23006 w 23309"/>
              <a:gd name="connsiteY5" fmla="*/ 0 h 18070"/>
              <a:gd name="connsiteX0" fmla="*/ 23006 w 23146"/>
              <a:gd name="connsiteY0" fmla="*/ 0 h 18070"/>
              <a:gd name="connsiteX1" fmla="*/ 11591 w 23146"/>
              <a:gd name="connsiteY1" fmla="*/ 0 h 18070"/>
              <a:gd name="connsiteX2" fmla="*/ 0 w 23146"/>
              <a:gd name="connsiteY2" fmla="*/ 4209 h 18070"/>
              <a:gd name="connsiteX3" fmla="*/ 0 w 23146"/>
              <a:gd name="connsiteY3" fmla="*/ 18070 h 18070"/>
              <a:gd name="connsiteX4" fmla="*/ 18262 w 23146"/>
              <a:gd name="connsiteY4" fmla="*/ 18070 h 18070"/>
              <a:gd name="connsiteX5" fmla="*/ 23006 w 23146"/>
              <a:gd name="connsiteY5" fmla="*/ 0 h 18070"/>
              <a:gd name="connsiteX0" fmla="*/ 23006 w 23006"/>
              <a:gd name="connsiteY0" fmla="*/ 0 h 18070"/>
              <a:gd name="connsiteX1" fmla="*/ 11591 w 23006"/>
              <a:gd name="connsiteY1" fmla="*/ 0 h 18070"/>
              <a:gd name="connsiteX2" fmla="*/ 0 w 23006"/>
              <a:gd name="connsiteY2" fmla="*/ 4209 h 18070"/>
              <a:gd name="connsiteX3" fmla="*/ 0 w 23006"/>
              <a:gd name="connsiteY3" fmla="*/ 18070 h 18070"/>
              <a:gd name="connsiteX4" fmla="*/ 18262 w 23006"/>
              <a:gd name="connsiteY4" fmla="*/ 18070 h 18070"/>
              <a:gd name="connsiteX5" fmla="*/ 23006 w 23006"/>
              <a:gd name="connsiteY5" fmla="*/ 0 h 1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06" h="18070">
                <a:moveTo>
                  <a:pt x="23006" y="0"/>
                </a:moveTo>
                <a:lnTo>
                  <a:pt x="11591" y="0"/>
                </a:lnTo>
                <a:cubicBezTo>
                  <a:pt x="10879" y="2578"/>
                  <a:pt x="7831" y="4511"/>
                  <a:pt x="0" y="4209"/>
                </a:cubicBezTo>
                <a:lnTo>
                  <a:pt x="0" y="18070"/>
                </a:lnTo>
                <a:lnTo>
                  <a:pt x="18262" y="18070"/>
                </a:lnTo>
                <a:cubicBezTo>
                  <a:pt x="18287" y="18090"/>
                  <a:pt x="22931" y="62"/>
                  <a:pt x="23006" y="0"/>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1229868" y="2825496"/>
            <a:ext cx="5143500" cy="2391156"/>
          </a:xfrm>
        </p:spPr>
        <p:txBody>
          <a:bodyPr anchor="ctr" anchorCtr="0"/>
          <a:lstStyle>
            <a:lvl1pPr algn="l">
              <a:lnSpc>
                <a:spcPct val="95000"/>
              </a:lnSpc>
              <a:defRPr sz="3600">
                <a:solidFill>
                  <a:schemeClr val="bg1"/>
                </a:solidFill>
              </a:defRPr>
            </a:lvl1pPr>
          </a:lstStyle>
          <a:p>
            <a:r>
              <a:rPr lang="fi-FI"/>
              <a:t>Otsikko, Esityksen aloitussivu </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2482074" y="5703145"/>
            <a:ext cx="4195818" cy="642035"/>
          </a:xfrm>
        </p:spPr>
        <p:txBody>
          <a:bodyPr anchor="t" anchorCtr="0"/>
          <a:lstStyle>
            <a:lvl1pPr marL="0" indent="0" algn="l">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13" name="Kuvan paikkamerkki 2">
            <a:extLst>
              <a:ext uri="{FF2B5EF4-FFF2-40B4-BE49-F238E27FC236}">
                <a16:creationId xmlns:a16="http://schemas.microsoft.com/office/drawing/2014/main" id="{BFBF6B36-2C5D-4C96-B600-824137F550F2}"/>
              </a:ext>
              <a:ext uri="{C183D7F6-B498-43B3-948B-1728B52AA6E4}">
                <adec:decorative xmlns:adec="http://schemas.microsoft.com/office/drawing/2017/decorative" val="1"/>
              </a:ext>
            </a:extLst>
          </p:cNvPr>
          <p:cNvSpPr>
            <a:spLocks noGrp="1"/>
          </p:cNvSpPr>
          <p:nvPr>
            <p:ph type="pic" idx="13" hasCustomPrompt="1"/>
          </p:nvPr>
        </p:nvSpPr>
        <p:spPr>
          <a:xfrm>
            <a:off x="6747818" y="180000"/>
            <a:ext cx="5266800" cy="6516000"/>
          </a:xfrm>
          <a:custGeom>
            <a:avLst/>
            <a:gdLst>
              <a:gd name="connsiteX0" fmla="*/ 0 w 11834341"/>
              <a:gd name="connsiteY0" fmla="*/ 0 h 2987423"/>
              <a:gd name="connsiteX1" fmla="*/ 11834341 w 11834341"/>
              <a:gd name="connsiteY1" fmla="*/ 0 h 2987423"/>
              <a:gd name="connsiteX2" fmla="*/ 11834341 w 11834341"/>
              <a:gd name="connsiteY2" fmla="*/ 2987423 h 2987423"/>
              <a:gd name="connsiteX3" fmla="*/ 0 w 11834341"/>
              <a:gd name="connsiteY3" fmla="*/ 2987423 h 2987423"/>
              <a:gd name="connsiteX4" fmla="*/ 0 w 11834341"/>
              <a:gd name="connsiteY4" fmla="*/ 0 h 2987423"/>
              <a:gd name="connsiteX0" fmla="*/ 9467 w 11843808"/>
              <a:gd name="connsiteY0" fmla="*/ 0 h 2987423"/>
              <a:gd name="connsiteX1" fmla="*/ 11843808 w 11843808"/>
              <a:gd name="connsiteY1" fmla="*/ 0 h 2987423"/>
              <a:gd name="connsiteX2" fmla="*/ 11843808 w 11843808"/>
              <a:gd name="connsiteY2" fmla="*/ 2987423 h 2987423"/>
              <a:gd name="connsiteX3" fmla="*/ 9467 w 11843808"/>
              <a:gd name="connsiteY3" fmla="*/ 2987423 h 2987423"/>
              <a:gd name="connsiteX4" fmla="*/ 0 w 11843808"/>
              <a:gd name="connsiteY4" fmla="*/ 1159280 h 2987423"/>
              <a:gd name="connsiteX5" fmla="*/ 9467 w 11843808"/>
              <a:gd name="connsiteY5" fmla="*/ 0 h 2987423"/>
              <a:gd name="connsiteX0" fmla="*/ 9467 w 11843808"/>
              <a:gd name="connsiteY0" fmla="*/ 2008 h 2989431"/>
              <a:gd name="connsiteX1" fmla="*/ 5925312 w 11843808"/>
              <a:gd name="connsiteY1" fmla="*/ 0 h 2989431"/>
              <a:gd name="connsiteX2" fmla="*/ 11843808 w 11843808"/>
              <a:gd name="connsiteY2" fmla="*/ 2008 h 2989431"/>
              <a:gd name="connsiteX3" fmla="*/ 11843808 w 11843808"/>
              <a:gd name="connsiteY3" fmla="*/ 2989431 h 2989431"/>
              <a:gd name="connsiteX4" fmla="*/ 9467 w 11843808"/>
              <a:gd name="connsiteY4" fmla="*/ 2989431 h 2989431"/>
              <a:gd name="connsiteX5" fmla="*/ 0 w 11843808"/>
              <a:gd name="connsiteY5" fmla="*/ 1161288 h 2989431"/>
              <a:gd name="connsiteX6" fmla="*/ 9467 w 11843808"/>
              <a:gd name="connsiteY6" fmla="*/ 2008 h 2989431"/>
              <a:gd name="connsiteX0" fmla="*/ 650 w 11834991"/>
              <a:gd name="connsiteY0" fmla="*/ 2008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6" fmla="*/ 650 w 11834991"/>
              <a:gd name="connsiteY6" fmla="*/ 2008 h 2989431"/>
              <a:gd name="connsiteX0" fmla="*/ 3883 w 11834991"/>
              <a:gd name="connsiteY0" fmla="*/ 1164463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0" fmla="*/ 3883 w 11834991"/>
              <a:gd name="connsiteY0" fmla="*/ 1164463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0" fmla="*/ 3883 w 11834991"/>
              <a:gd name="connsiteY0" fmla="*/ 1164732 h 2989700"/>
              <a:gd name="connsiteX1" fmla="*/ 5916495 w 11834991"/>
              <a:gd name="connsiteY1" fmla="*/ 269 h 2989700"/>
              <a:gd name="connsiteX2" fmla="*/ 11834991 w 11834991"/>
              <a:gd name="connsiteY2" fmla="*/ 2277 h 2989700"/>
              <a:gd name="connsiteX3" fmla="*/ 11834991 w 11834991"/>
              <a:gd name="connsiteY3" fmla="*/ 2989700 h 2989700"/>
              <a:gd name="connsiteX4" fmla="*/ 650 w 11834991"/>
              <a:gd name="connsiteY4" fmla="*/ 2989700 h 2989700"/>
              <a:gd name="connsiteX5" fmla="*/ 3883 w 11834991"/>
              <a:gd name="connsiteY5" fmla="*/ 1164732 h 2989700"/>
              <a:gd name="connsiteX0" fmla="*/ 3883 w 11834991"/>
              <a:gd name="connsiteY0" fmla="*/ 1164463 h 2989431"/>
              <a:gd name="connsiteX1" fmla="*/ 1805336 w 11834991"/>
              <a:gd name="connsiteY1" fmla="*/ 525357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6530 h 2991498"/>
              <a:gd name="connsiteX1" fmla="*/ 1758770 w 11834991"/>
              <a:gd name="connsiteY1" fmla="*/ 453341 h 2991498"/>
              <a:gd name="connsiteX2" fmla="*/ 5916495 w 11834991"/>
              <a:gd name="connsiteY2" fmla="*/ 2067 h 2991498"/>
              <a:gd name="connsiteX3" fmla="*/ 11834991 w 11834991"/>
              <a:gd name="connsiteY3" fmla="*/ 4075 h 2991498"/>
              <a:gd name="connsiteX4" fmla="*/ 11834991 w 11834991"/>
              <a:gd name="connsiteY4" fmla="*/ 2991498 h 2991498"/>
              <a:gd name="connsiteX5" fmla="*/ 650 w 11834991"/>
              <a:gd name="connsiteY5" fmla="*/ 2991498 h 2991498"/>
              <a:gd name="connsiteX6" fmla="*/ 3883 w 11834991"/>
              <a:gd name="connsiteY6" fmla="*/ 1166530 h 2991498"/>
              <a:gd name="connsiteX0" fmla="*/ 3883 w 11834991"/>
              <a:gd name="connsiteY0" fmla="*/ 1164834 h 2989802"/>
              <a:gd name="connsiteX1" fmla="*/ 1758770 w 11834991"/>
              <a:gd name="connsiteY1" fmla="*/ 451645 h 2989802"/>
              <a:gd name="connsiteX2" fmla="*/ 5916495 w 11834991"/>
              <a:gd name="connsiteY2" fmla="*/ 371 h 2989802"/>
              <a:gd name="connsiteX3" fmla="*/ 11834991 w 11834991"/>
              <a:gd name="connsiteY3" fmla="*/ 2379 h 2989802"/>
              <a:gd name="connsiteX4" fmla="*/ 11834991 w 11834991"/>
              <a:gd name="connsiteY4" fmla="*/ 2989802 h 2989802"/>
              <a:gd name="connsiteX5" fmla="*/ 650 w 11834991"/>
              <a:gd name="connsiteY5" fmla="*/ 2989802 h 2989802"/>
              <a:gd name="connsiteX6" fmla="*/ 3883 w 11834991"/>
              <a:gd name="connsiteY6" fmla="*/ 1164834 h 2989802"/>
              <a:gd name="connsiteX0" fmla="*/ 3883 w 11834991"/>
              <a:gd name="connsiteY0" fmla="*/ 1164834 h 2989802"/>
              <a:gd name="connsiteX1" fmla="*/ 1758770 w 11834991"/>
              <a:gd name="connsiteY1" fmla="*/ 451645 h 2989802"/>
              <a:gd name="connsiteX2" fmla="*/ 5916495 w 11834991"/>
              <a:gd name="connsiteY2" fmla="*/ 371 h 2989802"/>
              <a:gd name="connsiteX3" fmla="*/ 11834991 w 11834991"/>
              <a:gd name="connsiteY3" fmla="*/ 2379 h 2989802"/>
              <a:gd name="connsiteX4" fmla="*/ 11834991 w 11834991"/>
              <a:gd name="connsiteY4" fmla="*/ 2989802 h 2989802"/>
              <a:gd name="connsiteX5" fmla="*/ 650 w 11834991"/>
              <a:gd name="connsiteY5" fmla="*/ 2989802 h 2989802"/>
              <a:gd name="connsiteX6" fmla="*/ 3883 w 11834991"/>
              <a:gd name="connsiteY6" fmla="*/ 1164834 h 2989802"/>
              <a:gd name="connsiteX0" fmla="*/ 3883 w 11834991"/>
              <a:gd name="connsiteY0" fmla="*/ 1164775 h 2989743"/>
              <a:gd name="connsiteX1" fmla="*/ 1758770 w 11834991"/>
              <a:gd name="connsiteY1" fmla="*/ 451586 h 2989743"/>
              <a:gd name="connsiteX2" fmla="*/ 5916495 w 11834991"/>
              <a:gd name="connsiteY2" fmla="*/ 312 h 2989743"/>
              <a:gd name="connsiteX3" fmla="*/ 11834991 w 11834991"/>
              <a:gd name="connsiteY3" fmla="*/ 2320 h 2989743"/>
              <a:gd name="connsiteX4" fmla="*/ 11834991 w 11834991"/>
              <a:gd name="connsiteY4" fmla="*/ 2989743 h 2989743"/>
              <a:gd name="connsiteX5" fmla="*/ 650 w 11834991"/>
              <a:gd name="connsiteY5" fmla="*/ 2989743 h 2989743"/>
              <a:gd name="connsiteX6" fmla="*/ 3883 w 11834991"/>
              <a:gd name="connsiteY6" fmla="*/ 1164775 h 2989743"/>
              <a:gd name="connsiteX0" fmla="*/ 3883 w 11834991"/>
              <a:gd name="connsiteY0" fmla="*/ 1164880 h 2989848"/>
              <a:gd name="connsiteX1" fmla="*/ 1932336 w 11834991"/>
              <a:gd name="connsiteY1" fmla="*/ 411474 h 2989848"/>
              <a:gd name="connsiteX2" fmla="*/ 5916495 w 11834991"/>
              <a:gd name="connsiteY2" fmla="*/ 417 h 2989848"/>
              <a:gd name="connsiteX3" fmla="*/ 11834991 w 11834991"/>
              <a:gd name="connsiteY3" fmla="*/ 2425 h 2989848"/>
              <a:gd name="connsiteX4" fmla="*/ 11834991 w 11834991"/>
              <a:gd name="connsiteY4" fmla="*/ 2989848 h 2989848"/>
              <a:gd name="connsiteX5" fmla="*/ 650 w 11834991"/>
              <a:gd name="connsiteY5" fmla="*/ 2989848 h 2989848"/>
              <a:gd name="connsiteX6" fmla="*/ 3883 w 11834991"/>
              <a:gd name="connsiteY6" fmla="*/ 1164880 h 2989848"/>
              <a:gd name="connsiteX0" fmla="*/ 3883 w 11834991"/>
              <a:gd name="connsiteY0" fmla="*/ 1164867 h 2989835"/>
              <a:gd name="connsiteX1" fmla="*/ 1932336 w 11834991"/>
              <a:gd name="connsiteY1" fmla="*/ 411461 h 2989835"/>
              <a:gd name="connsiteX2" fmla="*/ 5916495 w 11834991"/>
              <a:gd name="connsiteY2" fmla="*/ 404 h 2989835"/>
              <a:gd name="connsiteX3" fmla="*/ 11834991 w 11834991"/>
              <a:gd name="connsiteY3" fmla="*/ 2412 h 2989835"/>
              <a:gd name="connsiteX4" fmla="*/ 11834991 w 11834991"/>
              <a:gd name="connsiteY4" fmla="*/ 2989835 h 2989835"/>
              <a:gd name="connsiteX5" fmla="*/ 650 w 11834991"/>
              <a:gd name="connsiteY5" fmla="*/ 2989835 h 2989835"/>
              <a:gd name="connsiteX6" fmla="*/ 3883 w 11834991"/>
              <a:gd name="connsiteY6" fmla="*/ 1164867 h 2989835"/>
              <a:gd name="connsiteX0" fmla="*/ 3883 w 11834991"/>
              <a:gd name="connsiteY0" fmla="*/ 1164888 h 2989856"/>
              <a:gd name="connsiteX1" fmla="*/ 1921753 w 11834991"/>
              <a:gd name="connsiteY1" fmla="*/ 405132 h 2989856"/>
              <a:gd name="connsiteX2" fmla="*/ 5916495 w 11834991"/>
              <a:gd name="connsiteY2" fmla="*/ 425 h 2989856"/>
              <a:gd name="connsiteX3" fmla="*/ 11834991 w 11834991"/>
              <a:gd name="connsiteY3" fmla="*/ 2433 h 2989856"/>
              <a:gd name="connsiteX4" fmla="*/ 11834991 w 11834991"/>
              <a:gd name="connsiteY4" fmla="*/ 2989856 h 2989856"/>
              <a:gd name="connsiteX5" fmla="*/ 650 w 11834991"/>
              <a:gd name="connsiteY5" fmla="*/ 2989856 h 2989856"/>
              <a:gd name="connsiteX6" fmla="*/ 3883 w 11834991"/>
              <a:gd name="connsiteY6" fmla="*/ 1164888 h 2989856"/>
              <a:gd name="connsiteX0" fmla="*/ 43 w 11835384"/>
              <a:gd name="connsiteY0" fmla="*/ 893516 h 2989610"/>
              <a:gd name="connsiteX1" fmla="*/ 1922146 w 11835384"/>
              <a:gd name="connsiteY1" fmla="*/ 404886 h 2989610"/>
              <a:gd name="connsiteX2" fmla="*/ 5916888 w 11835384"/>
              <a:gd name="connsiteY2" fmla="*/ 179 h 2989610"/>
              <a:gd name="connsiteX3" fmla="*/ 11835384 w 11835384"/>
              <a:gd name="connsiteY3" fmla="*/ 2187 h 2989610"/>
              <a:gd name="connsiteX4" fmla="*/ 11835384 w 11835384"/>
              <a:gd name="connsiteY4" fmla="*/ 2989610 h 2989610"/>
              <a:gd name="connsiteX5" fmla="*/ 1043 w 11835384"/>
              <a:gd name="connsiteY5" fmla="*/ 2989610 h 2989610"/>
              <a:gd name="connsiteX6" fmla="*/ 43 w 11835384"/>
              <a:gd name="connsiteY6" fmla="*/ 893516 h 2989610"/>
              <a:gd name="connsiteX0" fmla="*/ 0 w 11835341"/>
              <a:gd name="connsiteY0" fmla="*/ 893516 h 2989610"/>
              <a:gd name="connsiteX1" fmla="*/ 1922103 w 11835341"/>
              <a:gd name="connsiteY1" fmla="*/ 404886 h 2989610"/>
              <a:gd name="connsiteX2" fmla="*/ 5916845 w 11835341"/>
              <a:gd name="connsiteY2" fmla="*/ 179 h 2989610"/>
              <a:gd name="connsiteX3" fmla="*/ 11835341 w 11835341"/>
              <a:gd name="connsiteY3" fmla="*/ 2187 h 2989610"/>
              <a:gd name="connsiteX4" fmla="*/ 11835341 w 11835341"/>
              <a:gd name="connsiteY4" fmla="*/ 2989610 h 2989610"/>
              <a:gd name="connsiteX5" fmla="*/ 1000 w 11835341"/>
              <a:gd name="connsiteY5" fmla="*/ 2989610 h 2989610"/>
              <a:gd name="connsiteX6" fmla="*/ 0 w 11835341"/>
              <a:gd name="connsiteY6" fmla="*/ 893516 h 2989610"/>
              <a:gd name="connsiteX0" fmla="*/ 0 w 11835341"/>
              <a:gd name="connsiteY0" fmla="*/ 893720 h 2989814"/>
              <a:gd name="connsiteX1" fmla="*/ 2025820 w 11835341"/>
              <a:gd name="connsiteY1" fmla="*/ 260013 h 2989814"/>
              <a:gd name="connsiteX2" fmla="*/ 5916845 w 11835341"/>
              <a:gd name="connsiteY2" fmla="*/ 383 h 2989814"/>
              <a:gd name="connsiteX3" fmla="*/ 11835341 w 11835341"/>
              <a:gd name="connsiteY3" fmla="*/ 2391 h 2989814"/>
              <a:gd name="connsiteX4" fmla="*/ 11835341 w 11835341"/>
              <a:gd name="connsiteY4" fmla="*/ 2989814 h 2989814"/>
              <a:gd name="connsiteX5" fmla="*/ 1000 w 11835341"/>
              <a:gd name="connsiteY5" fmla="*/ 2989814 h 2989814"/>
              <a:gd name="connsiteX6" fmla="*/ 0 w 11835341"/>
              <a:gd name="connsiteY6" fmla="*/ 893720 h 2989814"/>
              <a:gd name="connsiteX0" fmla="*/ 0 w 11835341"/>
              <a:gd name="connsiteY0" fmla="*/ 897278 h 2993372"/>
              <a:gd name="connsiteX1" fmla="*/ 2025820 w 11835341"/>
              <a:gd name="connsiteY1" fmla="*/ 263571 h 2993372"/>
              <a:gd name="connsiteX2" fmla="*/ 5916845 w 11835341"/>
              <a:gd name="connsiteY2" fmla="*/ 3941 h 2993372"/>
              <a:gd name="connsiteX3" fmla="*/ 11835341 w 11835341"/>
              <a:gd name="connsiteY3" fmla="*/ 5949 h 2993372"/>
              <a:gd name="connsiteX4" fmla="*/ 11835341 w 11835341"/>
              <a:gd name="connsiteY4" fmla="*/ 2993372 h 2993372"/>
              <a:gd name="connsiteX5" fmla="*/ 1000 w 11835341"/>
              <a:gd name="connsiteY5" fmla="*/ 2993372 h 2993372"/>
              <a:gd name="connsiteX6" fmla="*/ 0 w 11835341"/>
              <a:gd name="connsiteY6" fmla="*/ 897278 h 2993372"/>
              <a:gd name="connsiteX0" fmla="*/ 0 w 11835341"/>
              <a:gd name="connsiteY0" fmla="*/ 898261 h 2994355"/>
              <a:gd name="connsiteX1" fmla="*/ 2025820 w 11835341"/>
              <a:gd name="connsiteY1" fmla="*/ 264554 h 2994355"/>
              <a:gd name="connsiteX2" fmla="*/ 5916845 w 11835341"/>
              <a:gd name="connsiteY2" fmla="*/ 4924 h 2994355"/>
              <a:gd name="connsiteX3" fmla="*/ 11835341 w 11835341"/>
              <a:gd name="connsiteY3" fmla="*/ 6932 h 2994355"/>
              <a:gd name="connsiteX4" fmla="*/ 11835341 w 11835341"/>
              <a:gd name="connsiteY4" fmla="*/ 2994355 h 2994355"/>
              <a:gd name="connsiteX5" fmla="*/ 1000 w 11835341"/>
              <a:gd name="connsiteY5" fmla="*/ 2994355 h 2994355"/>
              <a:gd name="connsiteX6" fmla="*/ 0 w 11835341"/>
              <a:gd name="connsiteY6" fmla="*/ 898261 h 2994355"/>
              <a:gd name="connsiteX0" fmla="*/ 0 w 11835341"/>
              <a:gd name="connsiteY0" fmla="*/ 901345 h 2997439"/>
              <a:gd name="connsiteX1" fmla="*/ 2025820 w 11835341"/>
              <a:gd name="connsiteY1" fmla="*/ 267638 h 2997439"/>
              <a:gd name="connsiteX2" fmla="*/ 3810844 w 11835341"/>
              <a:gd name="connsiteY2" fmla="*/ 3863 h 2997439"/>
              <a:gd name="connsiteX3" fmla="*/ 11835341 w 11835341"/>
              <a:gd name="connsiteY3" fmla="*/ 10016 h 2997439"/>
              <a:gd name="connsiteX4" fmla="*/ 11835341 w 11835341"/>
              <a:gd name="connsiteY4" fmla="*/ 2997439 h 2997439"/>
              <a:gd name="connsiteX5" fmla="*/ 1000 w 11835341"/>
              <a:gd name="connsiteY5" fmla="*/ 2997439 h 2997439"/>
              <a:gd name="connsiteX6" fmla="*/ 0 w 11835341"/>
              <a:gd name="connsiteY6" fmla="*/ 901345 h 2997439"/>
              <a:gd name="connsiteX0" fmla="*/ 0 w 11835341"/>
              <a:gd name="connsiteY0" fmla="*/ 897482 h 2993576"/>
              <a:gd name="connsiteX1" fmla="*/ 2025820 w 11835341"/>
              <a:gd name="connsiteY1" fmla="*/ 263775 h 2993576"/>
              <a:gd name="connsiteX2" fmla="*/ 3810844 w 11835341"/>
              <a:gd name="connsiteY2" fmla="*/ 0 h 2993576"/>
              <a:gd name="connsiteX3" fmla="*/ 11835341 w 11835341"/>
              <a:gd name="connsiteY3" fmla="*/ 6153 h 2993576"/>
              <a:gd name="connsiteX4" fmla="*/ 11835341 w 11835341"/>
              <a:gd name="connsiteY4" fmla="*/ 2993576 h 2993576"/>
              <a:gd name="connsiteX5" fmla="*/ 1000 w 11835341"/>
              <a:gd name="connsiteY5" fmla="*/ 2993576 h 2993576"/>
              <a:gd name="connsiteX6" fmla="*/ 0 w 11835341"/>
              <a:gd name="connsiteY6" fmla="*/ 897482 h 2993576"/>
              <a:gd name="connsiteX0" fmla="*/ 478839 w 12313180"/>
              <a:gd name="connsiteY0" fmla="*/ 2993576 h 2993576"/>
              <a:gd name="connsiteX1" fmla="*/ 2503659 w 12313180"/>
              <a:gd name="connsiteY1" fmla="*/ 263775 h 2993576"/>
              <a:gd name="connsiteX2" fmla="*/ 4288683 w 12313180"/>
              <a:gd name="connsiteY2" fmla="*/ 0 h 2993576"/>
              <a:gd name="connsiteX3" fmla="*/ 12313180 w 12313180"/>
              <a:gd name="connsiteY3" fmla="*/ 6153 h 2993576"/>
              <a:gd name="connsiteX4" fmla="*/ 12313180 w 12313180"/>
              <a:gd name="connsiteY4" fmla="*/ 2993576 h 2993576"/>
              <a:gd name="connsiteX5" fmla="*/ 478839 w 12313180"/>
              <a:gd name="connsiteY5" fmla="*/ 2993576 h 2993576"/>
              <a:gd name="connsiteX0" fmla="*/ 478855 w 12313196"/>
              <a:gd name="connsiteY0" fmla="*/ 2993576 h 2993576"/>
              <a:gd name="connsiteX1" fmla="*/ 2503675 w 12313196"/>
              <a:gd name="connsiteY1" fmla="*/ 263775 h 2993576"/>
              <a:gd name="connsiteX2" fmla="*/ 4288699 w 12313196"/>
              <a:gd name="connsiteY2" fmla="*/ 0 h 2993576"/>
              <a:gd name="connsiteX3" fmla="*/ 12313196 w 12313196"/>
              <a:gd name="connsiteY3" fmla="*/ 6153 h 2993576"/>
              <a:gd name="connsiteX4" fmla="*/ 12313196 w 12313196"/>
              <a:gd name="connsiteY4" fmla="*/ 2993576 h 2993576"/>
              <a:gd name="connsiteX5" fmla="*/ 478855 w 12313196"/>
              <a:gd name="connsiteY5" fmla="*/ 2993576 h 2993576"/>
              <a:gd name="connsiteX0" fmla="*/ 455988 w 12290329"/>
              <a:gd name="connsiteY0" fmla="*/ 2993576 h 2993576"/>
              <a:gd name="connsiteX1" fmla="*/ 2694909 w 12290329"/>
              <a:gd name="connsiteY1" fmla="*/ 983556 h 2993576"/>
              <a:gd name="connsiteX2" fmla="*/ 4265832 w 12290329"/>
              <a:gd name="connsiteY2" fmla="*/ 0 h 2993576"/>
              <a:gd name="connsiteX3" fmla="*/ 12290329 w 12290329"/>
              <a:gd name="connsiteY3" fmla="*/ 6153 h 2993576"/>
              <a:gd name="connsiteX4" fmla="*/ 12290329 w 12290329"/>
              <a:gd name="connsiteY4" fmla="*/ 2993576 h 2993576"/>
              <a:gd name="connsiteX5" fmla="*/ 455988 w 12290329"/>
              <a:gd name="connsiteY5" fmla="*/ 2993576 h 2993576"/>
              <a:gd name="connsiteX0" fmla="*/ 611227 w 12445568"/>
              <a:gd name="connsiteY0" fmla="*/ 2993576 h 2993576"/>
              <a:gd name="connsiteX1" fmla="*/ 1703514 w 12445568"/>
              <a:gd name="connsiteY1" fmla="*/ 1061475 h 2993576"/>
              <a:gd name="connsiteX2" fmla="*/ 4421071 w 12445568"/>
              <a:gd name="connsiteY2" fmla="*/ 0 h 2993576"/>
              <a:gd name="connsiteX3" fmla="*/ 12445568 w 12445568"/>
              <a:gd name="connsiteY3" fmla="*/ 6153 h 2993576"/>
              <a:gd name="connsiteX4" fmla="*/ 12445568 w 12445568"/>
              <a:gd name="connsiteY4" fmla="*/ 2993576 h 2993576"/>
              <a:gd name="connsiteX5" fmla="*/ 611227 w 12445568"/>
              <a:gd name="connsiteY5" fmla="*/ 2993576 h 2993576"/>
              <a:gd name="connsiteX0" fmla="*/ 591975 w 12426316"/>
              <a:gd name="connsiteY0" fmla="*/ 2993576 h 2993576"/>
              <a:gd name="connsiteX1" fmla="*/ 1684262 w 12426316"/>
              <a:gd name="connsiteY1" fmla="*/ 1061475 h 2993576"/>
              <a:gd name="connsiteX2" fmla="*/ 4401819 w 12426316"/>
              <a:gd name="connsiteY2" fmla="*/ 0 h 2993576"/>
              <a:gd name="connsiteX3" fmla="*/ 12426316 w 12426316"/>
              <a:gd name="connsiteY3" fmla="*/ 6153 h 2993576"/>
              <a:gd name="connsiteX4" fmla="*/ 12426316 w 12426316"/>
              <a:gd name="connsiteY4" fmla="*/ 2993576 h 2993576"/>
              <a:gd name="connsiteX5" fmla="*/ 591975 w 12426316"/>
              <a:gd name="connsiteY5" fmla="*/ 2993576 h 2993576"/>
              <a:gd name="connsiteX0" fmla="*/ 0 w 11834341"/>
              <a:gd name="connsiteY0" fmla="*/ 2993576 h 2993576"/>
              <a:gd name="connsiteX1" fmla="*/ 1092287 w 11834341"/>
              <a:gd name="connsiteY1" fmla="*/ 1061475 h 2993576"/>
              <a:gd name="connsiteX2" fmla="*/ 3809844 w 11834341"/>
              <a:gd name="connsiteY2" fmla="*/ 0 h 2993576"/>
              <a:gd name="connsiteX3" fmla="*/ 11834341 w 11834341"/>
              <a:gd name="connsiteY3" fmla="*/ 6153 h 2993576"/>
              <a:gd name="connsiteX4" fmla="*/ 11834341 w 11834341"/>
              <a:gd name="connsiteY4" fmla="*/ 2993576 h 2993576"/>
              <a:gd name="connsiteX5" fmla="*/ 0 w 11834341"/>
              <a:gd name="connsiteY5" fmla="*/ 2993576 h 2993576"/>
              <a:gd name="connsiteX0" fmla="*/ 274 w 11834615"/>
              <a:gd name="connsiteY0" fmla="*/ 2993576 h 2993576"/>
              <a:gd name="connsiteX1" fmla="*/ 1092561 w 11834615"/>
              <a:gd name="connsiteY1" fmla="*/ 1061475 h 2993576"/>
              <a:gd name="connsiteX2" fmla="*/ 3810118 w 11834615"/>
              <a:gd name="connsiteY2" fmla="*/ 0 h 2993576"/>
              <a:gd name="connsiteX3" fmla="*/ 11834615 w 11834615"/>
              <a:gd name="connsiteY3" fmla="*/ 6153 h 2993576"/>
              <a:gd name="connsiteX4" fmla="*/ 11834615 w 11834615"/>
              <a:gd name="connsiteY4" fmla="*/ 2993576 h 2993576"/>
              <a:gd name="connsiteX5" fmla="*/ 274 w 11834615"/>
              <a:gd name="connsiteY5" fmla="*/ 2993576 h 2993576"/>
              <a:gd name="connsiteX0" fmla="*/ 400 w 11834741"/>
              <a:gd name="connsiteY0" fmla="*/ 2993576 h 2993576"/>
              <a:gd name="connsiteX1" fmla="*/ 900311 w 11834741"/>
              <a:gd name="connsiteY1" fmla="*/ 1204494 h 2993576"/>
              <a:gd name="connsiteX2" fmla="*/ 3810244 w 11834741"/>
              <a:gd name="connsiteY2" fmla="*/ 0 h 2993576"/>
              <a:gd name="connsiteX3" fmla="*/ 11834741 w 11834741"/>
              <a:gd name="connsiteY3" fmla="*/ 6153 h 2993576"/>
              <a:gd name="connsiteX4" fmla="*/ 11834741 w 11834741"/>
              <a:gd name="connsiteY4" fmla="*/ 2993576 h 2993576"/>
              <a:gd name="connsiteX5" fmla="*/ 400 w 11834741"/>
              <a:gd name="connsiteY5" fmla="*/ 2993576 h 2993576"/>
              <a:gd name="connsiteX0" fmla="*/ 494 w 11834835"/>
              <a:gd name="connsiteY0" fmla="*/ 2993576 h 2993576"/>
              <a:gd name="connsiteX1" fmla="*/ 900405 w 11834835"/>
              <a:gd name="connsiteY1" fmla="*/ 1204494 h 2993576"/>
              <a:gd name="connsiteX2" fmla="*/ 3810338 w 11834835"/>
              <a:gd name="connsiteY2" fmla="*/ 0 h 2993576"/>
              <a:gd name="connsiteX3" fmla="*/ 11834835 w 11834835"/>
              <a:gd name="connsiteY3" fmla="*/ 6153 h 2993576"/>
              <a:gd name="connsiteX4" fmla="*/ 11834835 w 11834835"/>
              <a:gd name="connsiteY4" fmla="*/ 2993576 h 2993576"/>
              <a:gd name="connsiteX5" fmla="*/ 494 w 11834835"/>
              <a:gd name="connsiteY5" fmla="*/ 2993576 h 2993576"/>
              <a:gd name="connsiteX0" fmla="*/ 602 w 11834943"/>
              <a:gd name="connsiteY0" fmla="*/ 2993576 h 2993576"/>
              <a:gd name="connsiteX1" fmla="*/ 900513 w 11834943"/>
              <a:gd name="connsiteY1" fmla="*/ 1204494 h 2993576"/>
              <a:gd name="connsiteX2" fmla="*/ 3810446 w 11834943"/>
              <a:gd name="connsiteY2" fmla="*/ 0 h 2993576"/>
              <a:gd name="connsiteX3" fmla="*/ 11834943 w 11834943"/>
              <a:gd name="connsiteY3" fmla="*/ 6153 h 2993576"/>
              <a:gd name="connsiteX4" fmla="*/ 11834943 w 11834943"/>
              <a:gd name="connsiteY4" fmla="*/ 2993576 h 2993576"/>
              <a:gd name="connsiteX5" fmla="*/ 602 w 11834943"/>
              <a:gd name="connsiteY5" fmla="*/ 2993576 h 2993576"/>
              <a:gd name="connsiteX0" fmla="*/ 602 w 11834943"/>
              <a:gd name="connsiteY0" fmla="*/ 2993576 h 2993576"/>
              <a:gd name="connsiteX1" fmla="*/ 900513 w 11834943"/>
              <a:gd name="connsiteY1" fmla="*/ 1204494 h 2993576"/>
              <a:gd name="connsiteX2" fmla="*/ 3810446 w 11834943"/>
              <a:gd name="connsiteY2" fmla="*/ 0 h 2993576"/>
              <a:gd name="connsiteX3" fmla="*/ 11834943 w 11834943"/>
              <a:gd name="connsiteY3" fmla="*/ 6153 h 2993576"/>
              <a:gd name="connsiteX4" fmla="*/ 11834943 w 11834943"/>
              <a:gd name="connsiteY4" fmla="*/ 2993576 h 2993576"/>
              <a:gd name="connsiteX5" fmla="*/ 602 w 11834943"/>
              <a:gd name="connsiteY5" fmla="*/ 2993576 h 2993576"/>
              <a:gd name="connsiteX0" fmla="*/ 566 w 11834907"/>
              <a:gd name="connsiteY0" fmla="*/ 2991384 h 2991384"/>
              <a:gd name="connsiteX1" fmla="*/ 900477 w 11834907"/>
              <a:gd name="connsiteY1" fmla="*/ 1202302 h 2991384"/>
              <a:gd name="connsiteX2" fmla="*/ 3813977 w 11834907"/>
              <a:gd name="connsiteY2" fmla="*/ 0 h 2991384"/>
              <a:gd name="connsiteX3" fmla="*/ 11834907 w 11834907"/>
              <a:gd name="connsiteY3" fmla="*/ 3961 h 2991384"/>
              <a:gd name="connsiteX4" fmla="*/ 11834907 w 11834907"/>
              <a:gd name="connsiteY4" fmla="*/ 2991384 h 2991384"/>
              <a:gd name="connsiteX5" fmla="*/ 566 w 11834907"/>
              <a:gd name="connsiteY5" fmla="*/ 2991384 h 2991384"/>
              <a:gd name="connsiteX0" fmla="*/ 577 w 11834918"/>
              <a:gd name="connsiteY0" fmla="*/ 2992114 h 2992114"/>
              <a:gd name="connsiteX1" fmla="*/ 900488 w 11834918"/>
              <a:gd name="connsiteY1" fmla="*/ 1203032 h 2992114"/>
              <a:gd name="connsiteX2" fmla="*/ 3853241 w 11834918"/>
              <a:gd name="connsiteY2" fmla="*/ 0 h 2992114"/>
              <a:gd name="connsiteX3" fmla="*/ 11834918 w 11834918"/>
              <a:gd name="connsiteY3" fmla="*/ 4691 h 2992114"/>
              <a:gd name="connsiteX4" fmla="*/ 11834918 w 11834918"/>
              <a:gd name="connsiteY4" fmla="*/ 2992114 h 2992114"/>
              <a:gd name="connsiteX5" fmla="*/ 577 w 11834918"/>
              <a:gd name="connsiteY5" fmla="*/ 2992114 h 2992114"/>
              <a:gd name="connsiteX0" fmla="*/ 577 w 11834918"/>
              <a:gd name="connsiteY0" fmla="*/ 2992114 h 2992114"/>
              <a:gd name="connsiteX1" fmla="*/ 900488 w 11834918"/>
              <a:gd name="connsiteY1" fmla="*/ 1203032 h 2992114"/>
              <a:gd name="connsiteX2" fmla="*/ 3853241 w 11834918"/>
              <a:gd name="connsiteY2" fmla="*/ 0 h 2992114"/>
              <a:gd name="connsiteX3" fmla="*/ 11834918 w 11834918"/>
              <a:gd name="connsiteY3" fmla="*/ 4691 h 2992114"/>
              <a:gd name="connsiteX4" fmla="*/ 11834918 w 11834918"/>
              <a:gd name="connsiteY4" fmla="*/ 2992114 h 2992114"/>
              <a:gd name="connsiteX5" fmla="*/ 577 w 11834918"/>
              <a:gd name="connsiteY5" fmla="*/ 2992114 h 2992114"/>
              <a:gd name="connsiteX0" fmla="*/ 577 w 11834918"/>
              <a:gd name="connsiteY0" fmla="*/ 2992114 h 2992114"/>
              <a:gd name="connsiteX1" fmla="*/ 900488 w 11834918"/>
              <a:gd name="connsiteY1" fmla="*/ 1203032 h 2992114"/>
              <a:gd name="connsiteX2" fmla="*/ 3853241 w 11834918"/>
              <a:gd name="connsiteY2" fmla="*/ 0 h 2992114"/>
              <a:gd name="connsiteX3" fmla="*/ 11834918 w 11834918"/>
              <a:gd name="connsiteY3" fmla="*/ 4691 h 2992114"/>
              <a:gd name="connsiteX4" fmla="*/ 11834918 w 11834918"/>
              <a:gd name="connsiteY4" fmla="*/ 2992114 h 2992114"/>
              <a:gd name="connsiteX5" fmla="*/ 577 w 11834918"/>
              <a:gd name="connsiteY5" fmla="*/ 2992114 h 2992114"/>
              <a:gd name="connsiteX0" fmla="*/ 599 w 11834940"/>
              <a:gd name="connsiteY0" fmla="*/ 2992114 h 2992114"/>
              <a:gd name="connsiteX1" fmla="*/ 889804 w 11834940"/>
              <a:gd name="connsiteY1" fmla="*/ 1201573 h 2992114"/>
              <a:gd name="connsiteX2" fmla="*/ 3853263 w 11834940"/>
              <a:gd name="connsiteY2" fmla="*/ 0 h 2992114"/>
              <a:gd name="connsiteX3" fmla="*/ 11834940 w 11834940"/>
              <a:gd name="connsiteY3" fmla="*/ 4691 h 2992114"/>
              <a:gd name="connsiteX4" fmla="*/ 11834940 w 11834940"/>
              <a:gd name="connsiteY4" fmla="*/ 2992114 h 2992114"/>
              <a:gd name="connsiteX5" fmla="*/ 599 w 11834940"/>
              <a:gd name="connsiteY5" fmla="*/ 2992114 h 299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4940" h="2992114">
                <a:moveTo>
                  <a:pt x="599" y="2992114"/>
                </a:moveTo>
                <a:cubicBezTo>
                  <a:pt x="-14320" y="2456311"/>
                  <a:pt x="247693" y="1700259"/>
                  <a:pt x="889804" y="1201573"/>
                </a:cubicBezTo>
                <a:cubicBezTo>
                  <a:pt x="1531915" y="702887"/>
                  <a:pt x="2418364" y="284089"/>
                  <a:pt x="3853263" y="0"/>
                </a:cubicBezTo>
                <a:lnTo>
                  <a:pt x="11834940" y="4691"/>
                </a:lnTo>
                <a:lnTo>
                  <a:pt x="11834940" y="2992114"/>
                </a:lnTo>
                <a:lnTo>
                  <a:pt x="599" y="2992114"/>
                </a:lnTo>
                <a:close/>
              </a:path>
            </a:pathLst>
          </a:custGeom>
          <a:solidFill>
            <a:schemeClr val="bg1">
              <a:lumMod val="95000"/>
            </a:schemeClr>
          </a:solidFill>
          <a:ln w="1270">
            <a:noFill/>
          </a:ln>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8" name="Päivämäärän paikkamerkki 3">
            <a:extLst>
              <a:ext uri="{FF2B5EF4-FFF2-40B4-BE49-F238E27FC236}">
                <a16:creationId xmlns:a16="http://schemas.microsoft.com/office/drawing/2014/main" id="{C6FEECCB-0ADF-4D17-9F84-4B82085D7DE7}"/>
              </a:ext>
            </a:extLst>
          </p:cNvPr>
          <p:cNvSpPr>
            <a:spLocks noGrp="1"/>
          </p:cNvSpPr>
          <p:nvPr>
            <p:ph type="dt" sz="half" idx="10"/>
          </p:nvPr>
        </p:nvSpPr>
        <p:spPr>
          <a:xfrm>
            <a:off x="1229867" y="5719568"/>
            <a:ext cx="1242000" cy="642035"/>
          </a:xfrm>
        </p:spPr>
        <p:txBody>
          <a:bodyPr vert="horz" lIns="0" tIns="0" rIns="0" bIns="0" rtlCol="0" anchor="t" anchorCtr="0">
            <a:noAutofit/>
          </a:bodyPr>
          <a:lstStyle>
            <a:lvl1pPr algn="l">
              <a:defRPr lang="fi-FI" sz="1600" smtClean="0">
                <a:solidFill>
                  <a:schemeClr val="bg1"/>
                </a:solidFill>
              </a:defRPr>
            </a:lvl1pPr>
          </a:lstStyle>
          <a:p>
            <a:pPr algn="l">
              <a:lnSpc>
                <a:spcPct val="110000"/>
              </a:lnSpc>
              <a:buClr>
                <a:schemeClr val="tx2"/>
              </a:buClr>
            </a:pPr>
            <a:r>
              <a:rPr lang="fi-FI"/>
              <a:t>11.11.2021</a:t>
            </a:r>
          </a:p>
        </p:txBody>
      </p:sp>
      <p:sp>
        <p:nvSpPr>
          <p:cNvPr id="9" name="Alatunnisteen paikkamerkki 4">
            <a:extLst>
              <a:ext uri="{FF2B5EF4-FFF2-40B4-BE49-F238E27FC236}">
                <a16:creationId xmlns:a16="http://schemas.microsoft.com/office/drawing/2014/main" id="{580B187D-B133-4F32-8568-D26ED15FC1AF}"/>
              </a:ext>
            </a:extLst>
          </p:cNvPr>
          <p:cNvSpPr>
            <a:spLocks noGrp="1"/>
          </p:cNvSpPr>
          <p:nvPr>
            <p:ph type="ftr" sz="quarter" idx="11"/>
          </p:nvPr>
        </p:nvSpPr>
        <p:spPr>
          <a:xfrm>
            <a:off x="1229868" y="5462054"/>
            <a:ext cx="4114800" cy="241091"/>
          </a:xfrm>
        </p:spPr>
        <p:txBody>
          <a:bodyPr vert="horz" lIns="0" tIns="0" rIns="0" bIns="0" rtlCol="0" anchor="t" anchorCtr="0">
            <a:noAutofit/>
          </a:bodyPr>
          <a:lstStyle>
            <a:lvl1pPr algn="l">
              <a:defRPr lang="fi-FI" sz="1600" dirty="0" smtClean="0">
                <a:solidFill>
                  <a:schemeClr val="bg1"/>
                </a:solidFill>
              </a:defRPr>
            </a:lvl1pPr>
          </a:lstStyle>
          <a:p>
            <a:pPr algn="l">
              <a:lnSpc>
                <a:spcPct val="110000"/>
              </a:lnSpc>
              <a:buClr>
                <a:schemeClr val="tx2"/>
              </a:buClr>
            </a:pPr>
            <a:r>
              <a:rPr lang="fi-FI"/>
              <a:t>Valeria Kerkkä</a:t>
            </a:r>
          </a:p>
        </p:txBody>
      </p:sp>
    </p:spTree>
    <p:extLst>
      <p:ext uri="{BB962C8B-B14F-4D97-AF65-F5344CB8AC3E}">
        <p14:creationId xmlns:p14="http://schemas.microsoft.com/office/powerpoint/2010/main" val="17156768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49F6410-A4E8-F843-BEFC-79BDC8AE2B7A}"/>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34749C22-42C9-2843-9607-285BF7401E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22967979-334A-644B-9C98-1F86A309BE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102662278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Otsikko ja sisältö" preserve="1" userDrawn="1">
  <p:cSld name="Otsikko ja sisältö">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p:txBody>
          <a:bodyPr/>
          <a:lstStyle/>
          <a:p>
            <a:r>
              <a:rPr lang="fi-FI"/>
              <a:t>Tekstisivu, yksipalstainen.</a:t>
            </a:r>
            <a:br>
              <a:rPr lang="fi-FI"/>
            </a:br>
            <a:r>
              <a:rPr lang="fi-FI"/>
              <a:t>Otsikon pituus korkeintaan kaksi riviä</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p:txBody>
          <a:bodyPr/>
          <a:lstStyle>
            <a:lvl1pPr>
              <a:defRPr/>
            </a:lvl1pPr>
          </a:lstStyle>
          <a:p>
            <a:pPr marL="357188" marR="0" lvl="0" indent="-357188" algn="l" defTabSz="914400" rtl="0" eaLnBrk="1" fontAlgn="auto" latinLnBrk="0" hangingPunct="1">
              <a:lnSpc>
                <a:spcPct val="100000"/>
              </a:lnSpc>
              <a:spcBef>
                <a:spcPts val="1000"/>
              </a:spcBef>
              <a:spcAft>
                <a:spcPts val="0"/>
              </a:spcAft>
              <a:buClr>
                <a:schemeClr val="tx2"/>
              </a:buClr>
              <a:buSzTx/>
              <a:buFont typeface="Arial" panose="020B0604020202020204" pitchFamily="34" charset="0"/>
              <a:buChar char="•"/>
              <a:tabLst/>
              <a:defRPr/>
            </a:pPr>
            <a:r>
              <a:rPr lang="fi-FI"/>
              <a:t>Esityksen tekstisisältö tulee aina tiivistää mahdollisimman lyhyeksi.</a:t>
            </a:r>
            <a:br>
              <a:rPr lang="fi-FI"/>
            </a:br>
            <a:r>
              <a:rPr lang="fi-FI"/>
              <a:t>Esityksen tarkoitus on toimia esiintyjän ja kuulijan tukena.</a:t>
            </a:r>
            <a:br>
              <a:rPr lang="fi-FI"/>
            </a:br>
            <a:r>
              <a:rPr lang="fi-FI"/>
              <a:t>     Toinen tekstitaso, jos sivulle tulee enemmän tekstiä.</a:t>
            </a:r>
            <a:br>
              <a:rPr lang="fi-FI"/>
            </a:br>
            <a:r>
              <a:rPr lang="fi-FI"/>
              <a:t>           Kolmas tekstitaso, jos haluat esittää enemmän tekstiä.</a:t>
            </a:r>
            <a:br>
              <a:rPr lang="fi-FI"/>
            </a:br>
            <a:r>
              <a:rPr lang="fi-FI"/>
              <a:t>Muistathan, että kun tekstin koko pienenee, myös viesti pienenee.</a:t>
            </a:r>
            <a:br>
              <a:rPr lang="fi-FI"/>
            </a:br>
            <a:r>
              <a:rPr lang="fi-FI" noProof="0"/>
              <a:t>Esityksen tulee olla myös kaukaa luettavissa.</a:t>
            </a:r>
            <a:endParaRPr lang="fi-FI"/>
          </a:p>
          <a:p>
            <a:pPr marL="715963" marR="0" lvl="1" indent="-357188" algn="l" defTabSz="914400" rtl="0" eaLnBrk="1" fontAlgn="auto" latinLnBrk="0" hangingPunct="1">
              <a:lnSpc>
                <a:spcPct val="100000"/>
              </a:lnSpc>
              <a:spcBef>
                <a:spcPts val="1000"/>
              </a:spcBef>
              <a:spcAft>
                <a:spcPts val="0"/>
              </a:spcAft>
              <a:buClr>
                <a:schemeClr val="tx2"/>
              </a:buClr>
              <a:buSzTx/>
              <a:buFont typeface="Arial" panose="020B0604020202020204" pitchFamily="34" charset="0"/>
              <a:buChar char="•"/>
              <a:tabLst/>
              <a:defRPr/>
            </a:pPr>
            <a:r>
              <a:rPr lang="en-GB"/>
              <a:t>Second level</a:t>
            </a:r>
          </a:p>
          <a:p>
            <a:pPr lvl="2"/>
            <a:r>
              <a:rPr lang="en-GB"/>
              <a:t>Third level</a:t>
            </a:r>
          </a:p>
          <a:p>
            <a:pPr lvl="3"/>
            <a:r>
              <a:rPr lang="en-GB"/>
              <a:t>Fourth level</a:t>
            </a:r>
          </a:p>
          <a:p>
            <a:pPr lvl="4"/>
            <a:r>
              <a:rPr lang="en-GB"/>
              <a:t>Fifth level</a:t>
            </a:r>
            <a:endParaRPr lang="fi-FI"/>
          </a:p>
        </p:txBody>
      </p:sp>
      <p:sp>
        <p:nvSpPr>
          <p:cNvPr id="7" name="Dian numeron paikkamerkki 5">
            <a:extLst>
              <a:ext uri="{FF2B5EF4-FFF2-40B4-BE49-F238E27FC236}">
                <a16:creationId xmlns:a16="http://schemas.microsoft.com/office/drawing/2014/main" id="{59A7EFB5-C255-48FB-AC67-FD651DD26DFA}"/>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8" name="Päivämäärän paikkamerkki 3">
            <a:extLst>
              <a:ext uri="{FF2B5EF4-FFF2-40B4-BE49-F238E27FC236}">
                <a16:creationId xmlns:a16="http://schemas.microsoft.com/office/drawing/2014/main" id="{AFC3A855-B6C3-4D1E-B148-55910A257805}"/>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11.11.2021   |   </a:t>
            </a:r>
          </a:p>
        </p:txBody>
      </p:sp>
      <p:sp>
        <p:nvSpPr>
          <p:cNvPr id="9" name="Alatunnisteen paikkamerkki 4">
            <a:extLst>
              <a:ext uri="{FF2B5EF4-FFF2-40B4-BE49-F238E27FC236}">
                <a16:creationId xmlns:a16="http://schemas.microsoft.com/office/drawing/2014/main" id="{032AC8CB-3366-4A2A-8272-93E368384014}"/>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Valeria Kerkkä</a:t>
            </a:r>
          </a:p>
        </p:txBody>
      </p:sp>
    </p:spTree>
    <p:extLst>
      <p:ext uri="{BB962C8B-B14F-4D97-AF65-F5344CB8AC3E}">
        <p14:creationId xmlns:p14="http://schemas.microsoft.com/office/powerpoint/2010/main" val="24739958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Kaavio" preserve="1" userDrawn="1">
  <p:cSld name="Kaavio">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p:txBody>
          <a:bodyPr/>
          <a:lstStyle/>
          <a:p>
            <a:r>
              <a:rPr lang="fi-FI" noProof="0"/>
              <a:t>Graafisivu</a:t>
            </a:r>
            <a:endParaRPr lang="fi-FI"/>
          </a:p>
        </p:txBody>
      </p:sp>
      <p:sp>
        <p:nvSpPr>
          <p:cNvPr id="7" name="Kaavion paikkamerkki 6">
            <a:extLst>
              <a:ext uri="{FF2B5EF4-FFF2-40B4-BE49-F238E27FC236}">
                <a16:creationId xmlns:a16="http://schemas.microsoft.com/office/drawing/2014/main" id="{0579DF22-3A20-4908-84E3-C2B55F28B856}"/>
              </a:ext>
            </a:extLst>
          </p:cNvPr>
          <p:cNvSpPr>
            <a:spLocks noGrp="1"/>
          </p:cNvSpPr>
          <p:nvPr>
            <p:ph type="chart" sz="quarter" idx="13" hasCustomPrompt="1"/>
          </p:nvPr>
        </p:nvSpPr>
        <p:spPr>
          <a:xfrm>
            <a:off x="922338" y="1857375"/>
            <a:ext cx="10636236" cy="4087813"/>
          </a:xfrm>
        </p:spPr>
        <p:txBody>
          <a:bodyPr/>
          <a:lstStyle>
            <a:lvl1pPr>
              <a:defRPr/>
            </a:lvl1pPr>
          </a:lstStyle>
          <a:p>
            <a:r>
              <a:rPr lang="fi-FI"/>
              <a:t>Käytä graafissa esityspohjan väripalettiin määriteltyjä värejä.</a:t>
            </a:r>
          </a:p>
        </p:txBody>
      </p:sp>
      <p:sp>
        <p:nvSpPr>
          <p:cNvPr id="8" name="Dian numeron paikkamerkki 5">
            <a:extLst>
              <a:ext uri="{FF2B5EF4-FFF2-40B4-BE49-F238E27FC236}">
                <a16:creationId xmlns:a16="http://schemas.microsoft.com/office/drawing/2014/main" id="{209C6B0D-979F-4D60-BDCD-B9E08FEB117F}"/>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AC29B563-2EC1-44DE-A678-D8C61D32BA36}"/>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11.11.2021   |   </a:t>
            </a:r>
          </a:p>
        </p:txBody>
      </p:sp>
      <p:sp>
        <p:nvSpPr>
          <p:cNvPr id="11" name="Alatunnisteen paikkamerkki 4">
            <a:extLst>
              <a:ext uri="{FF2B5EF4-FFF2-40B4-BE49-F238E27FC236}">
                <a16:creationId xmlns:a16="http://schemas.microsoft.com/office/drawing/2014/main" id="{26AFE581-53A8-4FFC-BC3A-F2173293E0D2}"/>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Valeria Kerkkä</a:t>
            </a:r>
          </a:p>
        </p:txBody>
      </p:sp>
    </p:spTree>
    <p:extLst>
      <p:ext uri="{BB962C8B-B14F-4D97-AF65-F5344CB8AC3E}">
        <p14:creationId xmlns:p14="http://schemas.microsoft.com/office/powerpoint/2010/main" val="25116910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Kaksi sisältökohdetta" preserve="1" userDrawn="1">
  <p:cSld name="Kaksi sisältökohdetta">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65B018F-777B-44D1-9664-1407CB8459A7}"/>
              </a:ext>
            </a:extLst>
          </p:cNvPr>
          <p:cNvSpPr>
            <a:spLocks noGrp="1"/>
          </p:cNvSpPr>
          <p:nvPr>
            <p:ph type="title" hasCustomPrompt="1"/>
          </p:nvPr>
        </p:nvSpPr>
        <p:spPr/>
        <p:txBody>
          <a:bodyPr/>
          <a:lstStyle/>
          <a:p>
            <a:r>
              <a:rPr lang="fi-FI"/>
              <a:t>Tekstisivu, kaksi palstaa. </a:t>
            </a:r>
            <a:br>
              <a:rPr lang="fi-FI"/>
            </a:br>
            <a:r>
              <a:rPr lang="fi-FI"/>
              <a:t>Otsikon pituus korkeintaan kaksi riviä</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60330"/>
            <a:ext cx="5094402" cy="4085499"/>
          </a:xfrm>
        </p:spPr>
        <p:txBody>
          <a:bodyPr/>
          <a:lstStyle>
            <a:lvl1pPr>
              <a:defRPr sz="2200"/>
            </a:lvl1pPr>
          </a:lstStyle>
          <a:p>
            <a:pPr lvl="0"/>
            <a:r>
              <a:rPr lang="fi-FI"/>
              <a:t>Esityksen teksti tulee aina tiivistää mahdollisimman lyhyeksi ja selkeäksi.</a:t>
            </a:r>
            <a:br>
              <a:rPr lang="fi-FI"/>
            </a:br>
            <a:r>
              <a:rPr lang="fi-FI"/>
              <a:t>Esityksen tarkoitus on toimia esiintyjän ja kuulijan tukena.</a:t>
            </a:r>
            <a:br>
              <a:rPr lang="fi-FI"/>
            </a:br>
            <a:r>
              <a:rPr lang="fi-FI"/>
              <a:t>Muistathan, että kun tekstin koko pienenee, myös viesti pienenee. Esityksen tulee olla myös kaukaa luettavissa</a:t>
            </a:r>
            <a:endParaRPr lang="en-GB"/>
          </a:p>
          <a:p>
            <a:pPr lvl="1"/>
            <a:r>
              <a:rPr lang="en-GB"/>
              <a:t>Second level</a:t>
            </a:r>
          </a:p>
          <a:p>
            <a:pPr lvl="2"/>
            <a:r>
              <a:rPr lang="en-GB"/>
              <a:t>Third level</a:t>
            </a:r>
          </a:p>
          <a:p>
            <a:pPr lvl="3"/>
            <a:r>
              <a:rPr lang="en-GB"/>
              <a:t>Fourth level</a:t>
            </a:r>
          </a:p>
          <a:p>
            <a:pPr lvl="4"/>
            <a:r>
              <a:rPr lang="en-GB"/>
              <a:t>Fifth level</a:t>
            </a:r>
            <a:endParaRPr lang="fi-FI"/>
          </a:p>
          <a:p>
            <a:pPr lvl="0"/>
            <a:endParaRPr lang="fi-FI"/>
          </a:p>
        </p:txBody>
      </p:sp>
      <p:sp>
        <p:nvSpPr>
          <p:cNvPr id="10" name="Sisällön paikkamerkki 2">
            <a:extLst>
              <a:ext uri="{FF2B5EF4-FFF2-40B4-BE49-F238E27FC236}">
                <a16:creationId xmlns:a16="http://schemas.microsoft.com/office/drawing/2014/main" id="{28EEFB21-D5D7-40FA-809A-551ABC7D90AB}"/>
              </a:ext>
            </a:extLst>
          </p:cNvPr>
          <p:cNvSpPr>
            <a:spLocks noGrp="1"/>
          </p:cNvSpPr>
          <p:nvPr>
            <p:ph idx="13" hasCustomPrompt="1"/>
          </p:nvPr>
        </p:nvSpPr>
        <p:spPr>
          <a:xfrm>
            <a:off x="6264608" y="1860330"/>
            <a:ext cx="5094402" cy="4085499"/>
          </a:xfrm>
        </p:spPr>
        <p:txBody>
          <a:bodyPr/>
          <a:lstStyle>
            <a:lvl1pPr>
              <a:defRPr sz="2200"/>
            </a:lvl1pPr>
          </a:lstStyle>
          <a:p>
            <a:pPr lvl="0"/>
            <a:r>
              <a:rPr lang="fi-FI"/>
              <a:t>Esityksen teksti tulee aina tiivistää mahdollisimman lyhyeksi ja selkeäksi.</a:t>
            </a:r>
            <a:br>
              <a:rPr lang="fi-FI"/>
            </a:br>
            <a:r>
              <a:rPr lang="fi-FI"/>
              <a:t>Esityksen tarkoitus on toimia esiintyjän ja kuulijan tukena.</a:t>
            </a:r>
            <a:br>
              <a:rPr lang="fi-FI"/>
            </a:br>
            <a:r>
              <a:rPr lang="fi-FI"/>
              <a:t>Muistathan, että kun tekstin koko pienenee, myös viesti pienenee. Esityksen tulee olla myös kaukaa luettavissa</a:t>
            </a:r>
            <a:endParaRPr lang="en-GB"/>
          </a:p>
          <a:p>
            <a:pPr lvl="1"/>
            <a:r>
              <a:rPr lang="en-GB"/>
              <a:t>Second level</a:t>
            </a:r>
          </a:p>
          <a:p>
            <a:pPr lvl="2"/>
            <a:r>
              <a:rPr lang="en-GB"/>
              <a:t>Third level</a:t>
            </a:r>
          </a:p>
          <a:p>
            <a:pPr lvl="3"/>
            <a:r>
              <a:rPr lang="en-GB"/>
              <a:t>Fourth level</a:t>
            </a:r>
          </a:p>
          <a:p>
            <a:pPr lvl="4"/>
            <a:r>
              <a:rPr lang="en-GB"/>
              <a:t>Fifth level</a:t>
            </a:r>
            <a:endParaRPr lang="fi-FI"/>
          </a:p>
        </p:txBody>
      </p:sp>
      <p:sp>
        <p:nvSpPr>
          <p:cNvPr id="8" name="Dian numeron paikkamerkki 5">
            <a:extLst>
              <a:ext uri="{FF2B5EF4-FFF2-40B4-BE49-F238E27FC236}">
                <a16:creationId xmlns:a16="http://schemas.microsoft.com/office/drawing/2014/main" id="{D47A3072-D8CC-4075-92AE-6CB4C819BCA5}"/>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980BC45E-8E9E-4CF2-9961-01D999365279}"/>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11.11.2021   |   </a:t>
            </a:r>
          </a:p>
        </p:txBody>
      </p:sp>
      <p:sp>
        <p:nvSpPr>
          <p:cNvPr id="14" name="Alatunnisteen paikkamerkki 4">
            <a:extLst>
              <a:ext uri="{FF2B5EF4-FFF2-40B4-BE49-F238E27FC236}">
                <a16:creationId xmlns:a16="http://schemas.microsoft.com/office/drawing/2014/main" id="{B063AE42-CA71-44E3-9D58-B8058F37EC93}"/>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Valeria Kerkkä</a:t>
            </a:r>
          </a:p>
        </p:txBody>
      </p:sp>
    </p:spTree>
    <p:extLst>
      <p:ext uri="{BB962C8B-B14F-4D97-AF65-F5344CB8AC3E}">
        <p14:creationId xmlns:p14="http://schemas.microsoft.com/office/powerpoint/2010/main" val="38835169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Otsikko ja kaavio" preserve="1" userDrawn="1">
  <p:cSld name="Otsikko ja kaavio">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65B018F-777B-44D1-9664-1407CB8459A7}"/>
              </a:ext>
            </a:extLst>
          </p:cNvPr>
          <p:cNvSpPr>
            <a:spLocks noGrp="1"/>
          </p:cNvSpPr>
          <p:nvPr>
            <p:ph type="title" hasCustomPrompt="1"/>
          </p:nvPr>
        </p:nvSpPr>
        <p:spPr/>
        <p:txBody>
          <a:bodyPr/>
          <a:lstStyle>
            <a:lvl1pPr>
              <a:defRPr/>
            </a:lvl1pPr>
          </a:lstStyle>
          <a:p>
            <a:r>
              <a:rPr lang="fi-FI" noProof="0"/>
              <a:t>Graafisivu</a:t>
            </a:r>
            <a:br>
              <a:rPr lang="fi-FI" noProof="0"/>
            </a:br>
            <a:r>
              <a:rPr lang="fi-FI"/>
              <a:t>Otsikon pituus korkeintaan kaksi riviä</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60330"/>
            <a:ext cx="3827881" cy="4085499"/>
          </a:xfrm>
        </p:spPr>
        <p:txBody>
          <a:bodyPr/>
          <a:lstStyle>
            <a:lvl1pPr>
              <a:defRPr sz="2200"/>
            </a:lvl1pPr>
          </a:lstStyle>
          <a:p>
            <a:pPr lvl="0"/>
            <a:r>
              <a:rPr lang="en-GB" err="1"/>
              <a:t>Värejä</a:t>
            </a:r>
            <a:r>
              <a:rPr lang="en-GB"/>
              <a:t> </a:t>
            </a:r>
            <a:r>
              <a:rPr lang="en-GB" err="1"/>
              <a:t>käytetään</a:t>
            </a:r>
            <a:r>
              <a:rPr lang="en-GB"/>
              <a:t> </a:t>
            </a:r>
            <a:r>
              <a:rPr lang="en-GB" err="1"/>
              <a:t>malliesimerkin</a:t>
            </a:r>
            <a:r>
              <a:rPr lang="en-GB"/>
              <a:t> </a:t>
            </a:r>
            <a:r>
              <a:rPr lang="en-GB" err="1"/>
              <a:t>järjestyksessä</a:t>
            </a:r>
            <a:endParaRPr lang="en-GB"/>
          </a:p>
          <a:p>
            <a:pPr lvl="1"/>
            <a:r>
              <a:rPr lang="en-GB"/>
              <a:t>Second level</a:t>
            </a:r>
          </a:p>
          <a:p>
            <a:pPr lvl="2"/>
            <a:r>
              <a:rPr lang="en-GB"/>
              <a:t>Third level</a:t>
            </a:r>
          </a:p>
          <a:p>
            <a:pPr lvl="3"/>
            <a:r>
              <a:rPr lang="en-GB"/>
              <a:t>Fourth level</a:t>
            </a:r>
          </a:p>
          <a:p>
            <a:pPr lvl="4"/>
            <a:r>
              <a:rPr lang="en-GB"/>
              <a:t>Fifth level</a:t>
            </a:r>
            <a:endParaRPr lang="fi-FI"/>
          </a:p>
        </p:txBody>
      </p:sp>
      <p:sp>
        <p:nvSpPr>
          <p:cNvPr id="4" name="Kaavion paikkamerkki 3">
            <a:extLst>
              <a:ext uri="{FF2B5EF4-FFF2-40B4-BE49-F238E27FC236}">
                <a16:creationId xmlns:a16="http://schemas.microsoft.com/office/drawing/2014/main" id="{E32C4822-3ED1-4503-A322-1C32778E2B1A}"/>
              </a:ext>
            </a:extLst>
          </p:cNvPr>
          <p:cNvSpPr>
            <a:spLocks noGrp="1"/>
          </p:cNvSpPr>
          <p:nvPr>
            <p:ph type="chart" sz="quarter" idx="17"/>
          </p:nvPr>
        </p:nvSpPr>
        <p:spPr>
          <a:xfrm>
            <a:off x="4866468" y="1860550"/>
            <a:ext cx="6692117" cy="4084638"/>
          </a:xfrm>
        </p:spPr>
        <p:txBody>
          <a:bodyPr/>
          <a:lstStyle/>
          <a:p>
            <a:r>
              <a:rPr lang="fi-FI"/>
              <a:t>Lisää kaavio napsauttamalla kuvaketta</a:t>
            </a:r>
          </a:p>
        </p:txBody>
      </p:sp>
      <p:sp>
        <p:nvSpPr>
          <p:cNvPr id="8" name="Dian numeron paikkamerkki 5">
            <a:extLst>
              <a:ext uri="{FF2B5EF4-FFF2-40B4-BE49-F238E27FC236}">
                <a16:creationId xmlns:a16="http://schemas.microsoft.com/office/drawing/2014/main" id="{B133760A-D9BD-4C93-958B-C47029D5F0A2}"/>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232B50DE-A870-4680-8BF1-626B59A71F9A}"/>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11.11.2021   |   </a:t>
            </a:r>
          </a:p>
        </p:txBody>
      </p:sp>
      <p:sp>
        <p:nvSpPr>
          <p:cNvPr id="10" name="Alatunnisteen paikkamerkki 4">
            <a:extLst>
              <a:ext uri="{FF2B5EF4-FFF2-40B4-BE49-F238E27FC236}">
                <a16:creationId xmlns:a16="http://schemas.microsoft.com/office/drawing/2014/main" id="{660E423A-B2D8-4B91-B7C0-AB18B43AB211}"/>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Valeria Kerkkä</a:t>
            </a:r>
          </a:p>
        </p:txBody>
      </p:sp>
    </p:spTree>
    <p:extLst>
      <p:ext uri="{BB962C8B-B14F-4D97-AF65-F5344CB8AC3E}">
        <p14:creationId xmlns:p14="http://schemas.microsoft.com/office/powerpoint/2010/main" val="4536369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Taulukko" preserve="1" userDrawn="1">
  <p:cSld name="Taulukko">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p:txBody>
          <a:bodyPr/>
          <a:lstStyle>
            <a:lvl1pPr>
              <a:defRPr/>
            </a:lvl1pPr>
          </a:lstStyle>
          <a:p>
            <a:r>
              <a:rPr lang="en-GB" err="1"/>
              <a:t>Taulukkosivu</a:t>
            </a:r>
            <a:br>
              <a:rPr lang="en-GB"/>
            </a:br>
            <a:r>
              <a:rPr lang="fi-FI"/>
              <a:t>Otsikon pituus korkeintaan kaksi riviä</a:t>
            </a:r>
          </a:p>
        </p:txBody>
      </p:sp>
      <p:sp>
        <p:nvSpPr>
          <p:cNvPr id="3" name="Taulukon paikkamerkki 2">
            <a:extLst>
              <a:ext uri="{FF2B5EF4-FFF2-40B4-BE49-F238E27FC236}">
                <a16:creationId xmlns:a16="http://schemas.microsoft.com/office/drawing/2014/main" id="{E46430B6-E098-40A9-A388-1C65D76FE095}"/>
              </a:ext>
            </a:extLst>
          </p:cNvPr>
          <p:cNvSpPr>
            <a:spLocks noGrp="1"/>
          </p:cNvSpPr>
          <p:nvPr>
            <p:ph type="tbl" sz="quarter" idx="14"/>
          </p:nvPr>
        </p:nvSpPr>
        <p:spPr>
          <a:xfrm>
            <a:off x="922338" y="1857375"/>
            <a:ext cx="10636236" cy="4087813"/>
          </a:xfrm>
        </p:spPr>
        <p:txBody>
          <a:bodyPr/>
          <a:lstStyle/>
          <a:p>
            <a:r>
              <a:rPr lang="fi-FI"/>
              <a:t>Lisää taulukko napsauttamalla kuvaketta</a:t>
            </a:r>
          </a:p>
        </p:txBody>
      </p:sp>
      <p:sp>
        <p:nvSpPr>
          <p:cNvPr id="7" name="Dian numeron paikkamerkki 5">
            <a:extLst>
              <a:ext uri="{FF2B5EF4-FFF2-40B4-BE49-F238E27FC236}">
                <a16:creationId xmlns:a16="http://schemas.microsoft.com/office/drawing/2014/main" id="{7027DE1D-8E91-406F-8B96-045A387C48E3}"/>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8" name="Päivämäärän paikkamerkki 3">
            <a:extLst>
              <a:ext uri="{FF2B5EF4-FFF2-40B4-BE49-F238E27FC236}">
                <a16:creationId xmlns:a16="http://schemas.microsoft.com/office/drawing/2014/main" id="{E58D47DE-4D0E-4225-AD7A-47FB6CC38850}"/>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11.11.2021   |   </a:t>
            </a:r>
          </a:p>
        </p:txBody>
      </p:sp>
      <p:sp>
        <p:nvSpPr>
          <p:cNvPr id="9" name="Alatunnisteen paikkamerkki 4">
            <a:extLst>
              <a:ext uri="{FF2B5EF4-FFF2-40B4-BE49-F238E27FC236}">
                <a16:creationId xmlns:a16="http://schemas.microsoft.com/office/drawing/2014/main" id="{34D358F0-BE1E-4ABA-A0E1-A93C9E529D3F}"/>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Valeria Kerkkä</a:t>
            </a:r>
          </a:p>
        </p:txBody>
      </p:sp>
    </p:spTree>
    <p:extLst>
      <p:ext uri="{BB962C8B-B14F-4D97-AF65-F5344CB8AC3E}">
        <p14:creationId xmlns:p14="http://schemas.microsoft.com/office/powerpoint/2010/main" val="13000385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matchingName="Kuvatekstillinen kuva" preserve="1" userDrawn="1">
  <p:cSld name="Kuvatekstillinen kuva">
    <p:spTree>
      <p:nvGrpSpPr>
        <p:cNvPr id="1" name=""/>
        <p:cNvGrpSpPr/>
        <p:nvPr/>
      </p:nvGrpSpPr>
      <p:grpSpPr>
        <a:xfrm>
          <a:off x="0" y="0"/>
          <a:ext cx="0" cy="0"/>
          <a:chOff x="0" y="0"/>
          <a:chExt cx="0" cy="0"/>
        </a:xfrm>
      </p:grpSpPr>
      <p:sp>
        <p:nvSpPr>
          <p:cNvPr id="11" name="Otsikko 10">
            <a:extLst>
              <a:ext uri="{FF2B5EF4-FFF2-40B4-BE49-F238E27FC236}">
                <a16:creationId xmlns:a16="http://schemas.microsoft.com/office/drawing/2014/main" id="{E4DF926F-18A8-4323-87C1-43E1E0CBC51F}"/>
              </a:ext>
            </a:extLst>
          </p:cNvPr>
          <p:cNvSpPr>
            <a:spLocks noGrp="1"/>
          </p:cNvSpPr>
          <p:nvPr>
            <p:ph type="title" hasCustomPrompt="1"/>
          </p:nvPr>
        </p:nvSpPr>
        <p:spPr>
          <a:xfrm>
            <a:off x="922350" y="470390"/>
            <a:ext cx="7092366" cy="1119501"/>
          </a:xfrm>
        </p:spPr>
        <p:txBody>
          <a:bodyPr/>
          <a:lstStyle/>
          <a:p>
            <a:r>
              <a:rPr lang="fi-FI"/>
              <a:t>Tekstisivu kapealla kuvalla</a:t>
            </a:r>
            <a:br>
              <a:rPr lang="fi-FI"/>
            </a:br>
            <a:r>
              <a:rPr lang="fi-FI"/>
              <a:t>ja lyhyellä otsikolla</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7092366"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8" name="Dian numeron paikkamerkki 5">
            <a:extLst>
              <a:ext uri="{FF2B5EF4-FFF2-40B4-BE49-F238E27FC236}">
                <a16:creationId xmlns:a16="http://schemas.microsoft.com/office/drawing/2014/main" id="{FFD8799F-5DA0-4FBF-A2A7-B65BDEB3BC68}"/>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A1F75C40-780C-491C-87BC-6A3B74DBF7BC}"/>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11.11.2021   |   </a:t>
            </a:r>
          </a:p>
        </p:txBody>
      </p:sp>
      <p:sp>
        <p:nvSpPr>
          <p:cNvPr id="15" name="Alatunnisteen paikkamerkki 4">
            <a:extLst>
              <a:ext uri="{FF2B5EF4-FFF2-40B4-BE49-F238E27FC236}">
                <a16:creationId xmlns:a16="http://schemas.microsoft.com/office/drawing/2014/main" id="{A3A71661-0388-4C74-813D-CFA192A7333E}"/>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Valeria Kerkkä</a:t>
            </a:r>
          </a:p>
        </p:txBody>
      </p:sp>
      <p:sp>
        <p:nvSpPr>
          <p:cNvPr id="10" name="Kuvan paikkamerkki 2">
            <a:extLst>
              <a:ext uri="{FF2B5EF4-FFF2-40B4-BE49-F238E27FC236}">
                <a16:creationId xmlns:a16="http://schemas.microsoft.com/office/drawing/2014/main" id="{EE37F6CA-4A02-4DC9-9F8B-1339CABEBCAB}"/>
              </a:ext>
              <a:ext uri="{C183D7F6-B498-43B3-948B-1728B52AA6E4}">
                <adec:decorative xmlns:adec="http://schemas.microsoft.com/office/drawing/2017/decorative" val="1"/>
              </a:ext>
            </a:extLst>
          </p:cNvPr>
          <p:cNvSpPr>
            <a:spLocks noGrp="1"/>
          </p:cNvSpPr>
          <p:nvPr>
            <p:ph type="pic" idx="13" hasCustomPrompt="1"/>
          </p:nvPr>
        </p:nvSpPr>
        <p:spPr>
          <a:xfrm>
            <a:off x="8414654" y="180000"/>
            <a:ext cx="3598545" cy="6498000"/>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7096032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matchingName="Kuvatekstilliset kuvat" preserve="1" userDrawn="1">
  <p:cSld name="Kuvatekstilliset kuvat">
    <p:spTree>
      <p:nvGrpSpPr>
        <p:cNvPr id="1" name=""/>
        <p:cNvGrpSpPr/>
        <p:nvPr/>
      </p:nvGrpSpPr>
      <p:grpSpPr>
        <a:xfrm>
          <a:off x="0" y="0"/>
          <a:ext cx="0" cy="0"/>
          <a:chOff x="0" y="0"/>
          <a:chExt cx="0" cy="0"/>
        </a:xfrm>
      </p:grpSpPr>
      <p:sp>
        <p:nvSpPr>
          <p:cNvPr id="11" name="Otsikko 10">
            <a:extLst>
              <a:ext uri="{FF2B5EF4-FFF2-40B4-BE49-F238E27FC236}">
                <a16:creationId xmlns:a16="http://schemas.microsoft.com/office/drawing/2014/main" id="{E4DF926F-18A8-4323-87C1-43E1E0CBC51F}"/>
              </a:ext>
            </a:extLst>
          </p:cNvPr>
          <p:cNvSpPr>
            <a:spLocks noGrp="1"/>
          </p:cNvSpPr>
          <p:nvPr>
            <p:ph type="title" hasCustomPrompt="1"/>
          </p:nvPr>
        </p:nvSpPr>
        <p:spPr>
          <a:xfrm>
            <a:off x="922350" y="470390"/>
            <a:ext cx="7092366" cy="1119501"/>
          </a:xfrm>
        </p:spPr>
        <p:txBody>
          <a:bodyPr/>
          <a:lstStyle/>
          <a:p>
            <a:r>
              <a:rPr lang="fi-FI" noProof="0"/>
              <a:t>Tekstisivu kahdella kuvalla</a:t>
            </a:r>
            <a:br>
              <a:rPr lang="fi-FI" noProof="0"/>
            </a:br>
            <a:r>
              <a:rPr lang="fi-FI" noProof="0"/>
              <a:t>ja lyhyellä otsikolla</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7092366"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15" name="Kuvan paikkamerkki 2">
            <a:extLst>
              <a:ext uri="{FF2B5EF4-FFF2-40B4-BE49-F238E27FC236}">
                <a16:creationId xmlns:a16="http://schemas.microsoft.com/office/drawing/2014/main" id="{FC94B34F-00DC-4D30-896A-91EC80CD3F36}"/>
              </a:ext>
              <a:ext uri="{C183D7F6-B498-43B3-948B-1728B52AA6E4}">
                <adec:decorative xmlns:adec="http://schemas.microsoft.com/office/drawing/2017/decorative" val="1"/>
              </a:ext>
            </a:extLst>
          </p:cNvPr>
          <p:cNvSpPr>
            <a:spLocks noGrp="1"/>
          </p:cNvSpPr>
          <p:nvPr>
            <p:ph type="pic" idx="17" hasCustomPrompt="1"/>
          </p:nvPr>
        </p:nvSpPr>
        <p:spPr>
          <a:xfrm>
            <a:off x="8427599" y="180000"/>
            <a:ext cx="3585600" cy="3155370"/>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10" name="Kuvan paikkamerkki 2">
            <a:extLst>
              <a:ext uri="{FF2B5EF4-FFF2-40B4-BE49-F238E27FC236}">
                <a16:creationId xmlns:a16="http://schemas.microsoft.com/office/drawing/2014/main" id="{EE37F6CA-4A02-4DC9-9F8B-1339CABEBCAB}"/>
              </a:ext>
              <a:ext uri="{C183D7F6-B498-43B3-948B-1728B52AA6E4}">
                <adec:decorative xmlns:adec="http://schemas.microsoft.com/office/drawing/2017/decorative" val="1"/>
              </a:ext>
            </a:extLst>
          </p:cNvPr>
          <p:cNvSpPr>
            <a:spLocks noGrp="1"/>
          </p:cNvSpPr>
          <p:nvPr>
            <p:ph type="pic" idx="13" hasCustomPrompt="1"/>
          </p:nvPr>
        </p:nvSpPr>
        <p:spPr>
          <a:xfrm>
            <a:off x="8427599" y="3527892"/>
            <a:ext cx="3585600" cy="3150108"/>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9" name="Dian numeron paikkamerkki 5">
            <a:extLst>
              <a:ext uri="{FF2B5EF4-FFF2-40B4-BE49-F238E27FC236}">
                <a16:creationId xmlns:a16="http://schemas.microsoft.com/office/drawing/2014/main" id="{F7012681-75A7-47D7-8444-7D3FBA4E5069}"/>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16" name="Päivämäärän paikkamerkki 3">
            <a:extLst>
              <a:ext uri="{FF2B5EF4-FFF2-40B4-BE49-F238E27FC236}">
                <a16:creationId xmlns:a16="http://schemas.microsoft.com/office/drawing/2014/main" id="{E0FBAD70-7499-4E1B-A701-03775CBA2895}"/>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11.11.2021   |   </a:t>
            </a:r>
          </a:p>
        </p:txBody>
      </p:sp>
      <p:sp>
        <p:nvSpPr>
          <p:cNvPr id="17" name="Alatunnisteen paikkamerkki 4">
            <a:extLst>
              <a:ext uri="{FF2B5EF4-FFF2-40B4-BE49-F238E27FC236}">
                <a16:creationId xmlns:a16="http://schemas.microsoft.com/office/drawing/2014/main" id="{0AB49502-F625-40AF-9F75-9B1F2A7FD30A}"/>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Valeria Kerkkä</a:t>
            </a:r>
          </a:p>
        </p:txBody>
      </p:sp>
    </p:spTree>
    <p:extLst>
      <p:ext uri="{BB962C8B-B14F-4D97-AF65-F5344CB8AC3E}">
        <p14:creationId xmlns:p14="http://schemas.microsoft.com/office/powerpoint/2010/main" val="4245402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matchingName="Kuvatekstillinen kuva iso" preserve="1" userDrawn="1">
  <p:cSld name="Kuvatekstillinen kuva iso">
    <p:spTree>
      <p:nvGrpSpPr>
        <p:cNvPr id="1" name=""/>
        <p:cNvGrpSpPr/>
        <p:nvPr/>
      </p:nvGrpSpPr>
      <p:grpSpPr>
        <a:xfrm>
          <a:off x="0" y="0"/>
          <a:ext cx="0" cy="0"/>
          <a:chOff x="0" y="0"/>
          <a:chExt cx="0" cy="0"/>
        </a:xfrm>
      </p:grpSpPr>
      <p:sp>
        <p:nvSpPr>
          <p:cNvPr id="11" name="Otsikko 10">
            <a:extLst>
              <a:ext uri="{FF2B5EF4-FFF2-40B4-BE49-F238E27FC236}">
                <a16:creationId xmlns:a16="http://schemas.microsoft.com/office/drawing/2014/main" id="{E4DF926F-18A8-4323-87C1-43E1E0CBC51F}"/>
              </a:ext>
            </a:extLst>
          </p:cNvPr>
          <p:cNvSpPr>
            <a:spLocks noGrp="1"/>
          </p:cNvSpPr>
          <p:nvPr>
            <p:ph type="title" hasCustomPrompt="1"/>
          </p:nvPr>
        </p:nvSpPr>
        <p:spPr>
          <a:xfrm>
            <a:off x="922350" y="470390"/>
            <a:ext cx="5224068" cy="1119501"/>
          </a:xfrm>
        </p:spPr>
        <p:txBody>
          <a:bodyPr/>
          <a:lstStyle/>
          <a:p>
            <a:r>
              <a:rPr lang="fi-FI" noProof="0"/>
              <a:t>Tekstisivu isolla  kuvalla</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5224068" cy="4089200"/>
          </a:xfrm>
        </p:spPr>
        <p:txBody>
          <a:bodyPr/>
          <a:lstStyle>
            <a:lvl1pPr>
              <a:defRPr sz="2200"/>
            </a:lvl1pPr>
          </a:lstStyle>
          <a:p>
            <a:pPr lvl="0"/>
            <a:r>
              <a:rPr lang="fi-FI"/>
              <a:t>Kuvasivun teksti tulee tiivistää lyhyeksi.</a:t>
            </a:r>
            <a:br>
              <a:rPr lang="fi-FI"/>
            </a:br>
            <a:r>
              <a:rPr lang="fi-FI"/>
              <a:t>Käytä laadukkaita kuvia.</a:t>
            </a:r>
            <a:br>
              <a:rPr lang="fi-FI"/>
            </a:br>
            <a:r>
              <a:rPr lang="fi-FI"/>
              <a:t>Vältä tiedostokooltaan isoja kuvia, jotta esityksestä ei tule liian raskasta.</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10" name="Kuvan paikkamerkki 2">
            <a:extLst>
              <a:ext uri="{FF2B5EF4-FFF2-40B4-BE49-F238E27FC236}">
                <a16:creationId xmlns:a16="http://schemas.microsoft.com/office/drawing/2014/main" id="{EE37F6CA-4A02-4DC9-9F8B-1339CABEBCAB}"/>
              </a:ext>
              <a:ext uri="{C183D7F6-B498-43B3-948B-1728B52AA6E4}">
                <adec:decorative xmlns:adec="http://schemas.microsoft.com/office/drawing/2017/decorative" val="1"/>
              </a:ext>
            </a:extLst>
          </p:cNvPr>
          <p:cNvSpPr>
            <a:spLocks noGrp="1"/>
          </p:cNvSpPr>
          <p:nvPr>
            <p:ph type="pic" idx="13" hasCustomPrompt="1"/>
          </p:nvPr>
        </p:nvSpPr>
        <p:spPr>
          <a:xfrm>
            <a:off x="6428597" y="180000"/>
            <a:ext cx="5584602" cy="6498000"/>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8" name="Dian numeron paikkamerkki 5">
            <a:extLst>
              <a:ext uri="{FF2B5EF4-FFF2-40B4-BE49-F238E27FC236}">
                <a16:creationId xmlns:a16="http://schemas.microsoft.com/office/drawing/2014/main" id="{B5F3AB46-DDE8-48A9-B165-54E07D0B60E7}"/>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0AA848AD-B333-42B9-B9E4-08ABFCD612D0}"/>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11.11.2021   |   </a:t>
            </a:r>
          </a:p>
        </p:txBody>
      </p:sp>
      <p:sp>
        <p:nvSpPr>
          <p:cNvPr id="15" name="Alatunnisteen paikkamerkki 4">
            <a:extLst>
              <a:ext uri="{FF2B5EF4-FFF2-40B4-BE49-F238E27FC236}">
                <a16:creationId xmlns:a16="http://schemas.microsoft.com/office/drawing/2014/main" id="{697CFB4B-70A9-4C59-8AFC-86477E70AA8E}"/>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Valeria Kerkkä</a:t>
            </a:r>
          </a:p>
        </p:txBody>
      </p:sp>
    </p:spTree>
    <p:extLst>
      <p:ext uri="{BB962C8B-B14F-4D97-AF65-F5344CB8AC3E}">
        <p14:creationId xmlns:p14="http://schemas.microsoft.com/office/powerpoint/2010/main" val="23669229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matchingName="Kuva" preserve="1" userDrawn="1">
  <p:cSld name="Kuva">
    <p:spTree>
      <p:nvGrpSpPr>
        <p:cNvPr id="1" name=""/>
        <p:cNvGrpSpPr/>
        <p:nvPr/>
      </p:nvGrpSpPr>
      <p:grpSpPr>
        <a:xfrm>
          <a:off x="0" y="0"/>
          <a:ext cx="0" cy="0"/>
          <a:chOff x="0" y="0"/>
          <a:chExt cx="0" cy="0"/>
        </a:xfrm>
      </p:grpSpPr>
      <p:sp>
        <p:nvSpPr>
          <p:cNvPr id="10" name="Kuvan paikkamerkki 2">
            <a:extLst>
              <a:ext uri="{FF2B5EF4-FFF2-40B4-BE49-F238E27FC236}">
                <a16:creationId xmlns:a16="http://schemas.microsoft.com/office/drawing/2014/main" id="{EE37F6CA-4A02-4DC9-9F8B-1339CABEBCAB}"/>
              </a:ext>
              <a:ext uri="{C183D7F6-B498-43B3-948B-1728B52AA6E4}">
                <adec:decorative xmlns:adec="http://schemas.microsoft.com/office/drawing/2017/decorative" val="1"/>
              </a:ext>
            </a:extLst>
          </p:cNvPr>
          <p:cNvSpPr>
            <a:spLocks noGrp="1"/>
          </p:cNvSpPr>
          <p:nvPr>
            <p:ph type="pic" idx="13" hasCustomPrompt="1"/>
          </p:nvPr>
        </p:nvSpPr>
        <p:spPr>
          <a:xfrm>
            <a:off x="179999" y="180000"/>
            <a:ext cx="11833200" cy="6498000"/>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30210283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matchingName="Sisältö kaarevalla kuvalla" preserve="1" userDrawn="1">
  <p:cSld name="Sisältö kaarevalla kuvalla">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a:xfrm>
            <a:off x="922350" y="470390"/>
            <a:ext cx="6482227" cy="1119501"/>
          </a:xfrm>
        </p:spPr>
        <p:txBody>
          <a:bodyPr/>
          <a:lstStyle/>
          <a:p>
            <a:r>
              <a:rPr lang="en-GB" err="1"/>
              <a:t>Tekstisivu</a:t>
            </a:r>
            <a:r>
              <a:rPr lang="en-GB"/>
              <a:t> </a:t>
            </a:r>
            <a:r>
              <a:rPr lang="en-GB" err="1"/>
              <a:t>isolla</a:t>
            </a:r>
            <a:r>
              <a:rPr lang="en-GB"/>
              <a:t> </a:t>
            </a:r>
            <a:br>
              <a:rPr lang="en-GB"/>
            </a:br>
            <a:r>
              <a:rPr lang="en-GB" err="1"/>
              <a:t>kaarevalla</a:t>
            </a:r>
            <a:r>
              <a:rPr lang="en-GB"/>
              <a:t> </a:t>
            </a:r>
            <a:r>
              <a:rPr lang="en-GB" err="1"/>
              <a:t>kuvalla</a:t>
            </a:r>
            <a:r>
              <a:rPr lang="en-GB"/>
              <a:t> </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6482227"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9" name="Kuvan paikkamerkki 2">
            <a:extLst>
              <a:ext uri="{FF2B5EF4-FFF2-40B4-BE49-F238E27FC236}">
                <a16:creationId xmlns:a16="http://schemas.microsoft.com/office/drawing/2014/main" id="{46D95DB7-D85C-4651-BD0D-60A1252BAAEB}"/>
              </a:ext>
              <a:ext uri="{C183D7F6-B498-43B3-948B-1728B52AA6E4}">
                <adec:decorative xmlns:adec="http://schemas.microsoft.com/office/drawing/2017/decorative" val="1"/>
              </a:ext>
            </a:extLst>
          </p:cNvPr>
          <p:cNvSpPr>
            <a:spLocks noGrp="1" noChangeAspect="1"/>
          </p:cNvSpPr>
          <p:nvPr>
            <p:ph type="pic" idx="13" hasCustomPrompt="1"/>
          </p:nvPr>
        </p:nvSpPr>
        <p:spPr>
          <a:xfrm>
            <a:off x="7603725" y="180000"/>
            <a:ext cx="440947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0 h 6488358"/>
              <a:gd name="connsiteX1" fmla="*/ 4408944 w 4408944"/>
              <a:gd name="connsiteY1" fmla="*/ 0 h 6488358"/>
              <a:gd name="connsiteX2" fmla="*/ 4408944 w 4408944"/>
              <a:gd name="connsiteY2" fmla="*/ 6488358 h 6488358"/>
              <a:gd name="connsiteX3" fmla="*/ 1709367 w 4408944"/>
              <a:gd name="connsiteY3" fmla="*/ 6487088 h 6488358"/>
              <a:gd name="connsiteX4" fmla="*/ 0 w 4408944"/>
              <a:gd name="connsiteY4" fmla="*/ 6488358 h 6488358"/>
              <a:gd name="connsiteX5" fmla="*/ 0 w 4408944"/>
              <a:gd name="connsiteY5" fmla="*/ 0 h 6488358"/>
              <a:gd name="connsiteX0" fmla="*/ 0 w 4408944"/>
              <a:gd name="connsiteY0" fmla="*/ 0 h 6488358"/>
              <a:gd name="connsiteX1" fmla="*/ 4408944 w 4408944"/>
              <a:gd name="connsiteY1" fmla="*/ 0 h 6488358"/>
              <a:gd name="connsiteX2" fmla="*/ 4408944 w 4408944"/>
              <a:gd name="connsiteY2" fmla="*/ 6488358 h 6488358"/>
              <a:gd name="connsiteX3" fmla="*/ 1709367 w 4408944"/>
              <a:gd name="connsiteY3" fmla="*/ 6487088 h 6488358"/>
              <a:gd name="connsiteX4" fmla="*/ 0 w 4408944"/>
              <a:gd name="connsiteY4" fmla="*/ 0 h 6488358"/>
              <a:gd name="connsiteX0" fmla="*/ 0 w 4408944"/>
              <a:gd name="connsiteY0" fmla="*/ 0 h 6488358"/>
              <a:gd name="connsiteX1" fmla="*/ 4408944 w 4408944"/>
              <a:gd name="connsiteY1" fmla="*/ 0 h 6488358"/>
              <a:gd name="connsiteX2" fmla="*/ 4408944 w 4408944"/>
              <a:gd name="connsiteY2" fmla="*/ 6488358 h 6488358"/>
              <a:gd name="connsiteX3" fmla="*/ 1709367 w 4408944"/>
              <a:gd name="connsiteY3" fmla="*/ 6487088 h 6488358"/>
              <a:gd name="connsiteX4" fmla="*/ 991817 w 4408944"/>
              <a:gd name="connsiteY4" fmla="*/ 3753413 h 6488358"/>
              <a:gd name="connsiteX5" fmla="*/ 0 w 4408944"/>
              <a:gd name="connsiteY5" fmla="*/ 0 h 6488358"/>
              <a:gd name="connsiteX0" fmla="*/ 144667 w 4553611"/>
              <a:gd name="connsiteY0" fmla="*/ 0 h 6488358"/>
              <a:gd name="connsiteX1" fmla="*/ 4553611 w 4553611"/>
              <a:gd name="connsiteY1" fmla="*/ 0 h 6488358"/>
              <a:gd name="connsiteX2" fmla="*/ 4553611 w 4553611"/>
              <a:gd name="connsiteY2" fmla="*/ 6488358 h 6488358"/>
              <a:gd name="connsiteX3" fmla="*/ 1854034 w 4553611"/>
              <a:gd name="connsiteY3" fmla="*/ 6487088 h 6488358"/>
              <a:gd name="connsiteX4" fmla="*/ 1136484 w 4553611"/>
              <a:gd name="connsiteY4" fmla="*/ 3753413 h 6488358"/>
              <a:gd name="connsiteX5" fmla="*/ 144667 w 4553611"/>
              <a:gd name="connsiteY5" fmla="*/ 0 h 6488358"/>
              <a:gd name="connsiteX0" fmla="*/ 214805 w 4623749"/>
              <a:gd name="connsiteY0" fmla="*/ 0 h 6488358"/>
              <a:gd name="connsiteX1" fmla="*/ 4623749 w 4623749"/>
              <a:gd name="connsiteY1" fmla="*/ 0 h 6488358"/>
              <a:gd name="connsiteX2" fmla="*/ 4623749 w 4623749"/>
              <a:gd name="connsiteY2" fmla="*/ 6488358 h 6488358"/>
              <a:gd name="connsiteX3" fmla="*/ 1924172 w 4623749"/>
              <a:gd name="connsiteY3" fmla="*/ 6487088 h 6488358"/>
              <a:gd name="connsiteX4" fmla="*/ 641472 w 4623749"/>
              <a:gd name="connsiteY4" fmla="*/ 4051863 h 6488358"/>
              <a:gd name="connsiteX5" fmla="*/ 214805 w 4623749"/>
              <a:gd name="connsiteY5" fmla="*/ 0 h 6488358"/>
              <a:gd name="connsiteX0" fmla="*/ 214805 w 4623749"/>
              <a:gd name="connsiteY0" fmla="*/ 0 h 6488358"/>
              <a:gd name="connsiteX1" fmla="*/ 4623749 w 4623749"/>
              <a:gd name="connsiteY1" fmla="*/ 0 h 6488358"/>
              <a:gd name="connsiteX2" fmla="*/ 4623749 w 4623749"/>
              <a:gd name="connsiteY2" fmla="*/ 6488358 h 6488358"/>
              <a:gd name="connsiteX3" fmla="*/ 1924172 w 4623749"/>
              <a:gd name="connsiteY3" fmla="*/ 6487088 h 6488358"/>
              <a:gd name="connsiteX4" fmla="*/ 641472 w 4623749"/>
              <a:gd name="connsiteY4" fmla="*/ 4051863 h 6488358"/>
              <a:gd name="connsiteX5" fmla="*/ 214805 w 4623749"/>
              <a:gd name="connsiteY5" fmla="*/ 0 h 6488358"/>
              <a:gd name="connsiteX0" fmla="*/ 530 w 4409474"/>
              <a:gd name="connsiteY0" fmla="*/ 0 h 6488358"/>
              <a:gd name="connsiteX1" fmla="*/ 4409474 w 4409474"/>
              <a:gd name="connsiteY1" fmla="*/ 0 h 6488358"/>
              <a:gd name="connsiteX2" fmla="*/ 4409474 w 4409474"/>
              <a:gd name="connsiteY2" fmla="*/ 6488358 h 6488358"/>
              <a:gd name="connsiteX3" fmla="*/ 1709897 w 4409474"/>
              <a:gd name="connsiteY3" fmla="*/ 6487088 h 6488358"/>
              <a:gd name="connsiteX4" fmla="*/ 427197 w 4409474"/>
              <a:gd name="connsiteY4" fmla="*/ 4051863 h 6488358"/>
              <a:gd name="connsiteX5" fmla="*/ 530 w 4409474"/>
              <a:gd name="connsiteY5" fmla="*/ 0 h 648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9474" h="6488358">
                <a:moveTo>
                  <a:pt x="530" y="0"/>
                </a:moveTo>
                <a:lnTo>
                  <a:pt x="4409474" y="0"/>
                </a:lnTo>
                <a:lnTo>
                  <a:pt x="4409474" y="6488358"/>
                </a:lnTo>
                <a:lnTo>
                  <a:pt x="1709897" y="6487088"/>
                </a:lnTo>
                <a:cubicBezTo>
                  <a:pt x="1168951" y="5999514"/>
                  <a:pt x="712091" y="5133044"/>
                  <a:pt x="427197" y="4051863"/>
                </a:cubicBezTo>
                <a:cubicBezTo>
                  <a:pt x="142303" y="2970682"/>
                  <a:pt x="-10191" y="1358994"/>
                  <a:pt x="530" y="0"/>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8" name="Dian numeron paikkamerkki 5">
            <a:extLst>
              <a:ext uri="{FF2B5EF4-FFF2-40B4-BE49-F238E27FC236}">
                <a16:creationId xmlns:a16="http://schemas.microsoft.com/office/drawing/2014/main" id="{8CBE0249-DC84-4C39-89AB-E97D6F0F849A}"/>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11" name="Päivämäärän paikkamerkki 3">
            <a:extLst>
              <a:ext uri="{FF2B5EF4-FFF2-40B4-BE49-F238E27FC236}">
                <a16:creationId xmlns:a16="http://schemas.microsoft.com/office/drawing/2014/main" id="{71815122-4A8E-4281-87AC-8D44BE6CC0D9}"/>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11.11.2021   |   </a:t>
            </a:r>
          </a:p>
        </p:txBody>
      </p:sp>
      <p:sp>
        <p:nvSpPr>
          <p:cNvPr id="12" name="Alatunnisteen paikkamerkki 4">
            <a:extLst>
              <a:ext uri="{FF2B5EF4-FFF2-40B4-BE49-F238E27FC236}">
                <a16:creationId xmlns:a16="http://schemas.microsoft.com/office/drawing/2014/main" id="{788FD0A6-21DD-4310-9D7C-EC77DE9DFE52}"/>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Valeria Kerkkä</a:t>
            </a:r>
          </a:p>
        </p:txBody>
      </p:sp>
    </p:spTree>
    <p:extLst>
      <p:ext uri="{BB962C8B-B14F-4D97-AF65-F5344CB8AC3E}">
        <p14:creationId xmlns:p14="http://schemas.microsoft.com/office/powerpoint/2010/main" val="21792208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48A13B-B4DB-4B42-9572-710771034586}"/>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54BEFA9A-FCC8-8143-B40B-3A77A0240CD5}"/>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61176323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matchingName="Sisältö kaarevalla kuvalla 2" preserve="1" userDrawn="1">
  <p:cSld name="Sisältö kaarevalla kuvalla 2">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a:xfrm>
            <a:off x="922350" y="470390"/>
            <a:ext cx="6482227" cy="1119501"/>
          </a:xfrm>
        </p:spPr>
        <p:txBody>
          <a:bodyPr/>
          <a:lstStyle/>
          <a:p>
            <a:r>
              <a:rPr lang="en-GB" err="1"/>
              <a:t>Tekstisivu</a:t>
            </a:r>
            <a:r>
              <a:rPr lang="en-GB"/>
              <a:t> </a:t>
            </a:r>
            <a:r>
              <a:rPr lang="en-GB" err="1"/>
              <a:t>isolla</a:t>
            </a:r>
            <a:r>
              <a:rPr lang="en-GB"/>
              <a:t> </a:t>
            </a:r>
            <a:br>
              <a:rPr lang="en-GB"/>
            </a:br>
            <a:r>
              <a:rPr lang="en-GB" err="1"/>
              <a:t>kaarevalla</a:t>
            </a:r>
            <a:r>
              <a:rPr lang="en-GB"/>
              <a:t> </a:t>
            </a:r>
            <a:r>
              <a:rPr lang="en-GB" err="1"/>
              <a:t>kuvalla</a:t>
            </a:r>
            <a:r>
              <a:rPr lang="en-GB"/>
              <a:t> </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6482227"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9" name="Kuvan paikkamerkki 2">
            <a:extLst>
              <a:ext uri="{FF2B5EF4-FFF2-40B4-BE49-F238E27FC236}">
                <a16:creationId xmlns:a16="http://schemas.microsoft.com/office/drawing/2014/main" id="{46D95DB7-D85C-4651-BD0D-60A1252BAAEB}"/>
              </a:ext>
              <a:ext uri="{C183D7F6-B498-43B3-948B-1728B52AA6E4}">
                <adec:decorative xmlns:adec="http://schemas.microsoft.com/office/drawing/2017/decorative" val="1"/>
              </a:ext>
            </a:extLst>
          </p:cNvPr>
          <p:cNvSpPr>
            <a:spLocks noGrp="1" noChangeAspect="1"/>
          </p:cNvSpPr>
          <p:nvPr>
            <p:ph type="pic" idx="13" hasCustomPrompt="1"/>
          </p:nvPr>
        </p:nvSpPr>
        <p:spPr>
          <a:xfrm>
            <a:off x="7611518" y="180000"/>
            <a:ext cx="4401681"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2612 h 6490970"/>
              <a:gd name="connsiteX1" fmla="*/ 1703017 w 4408944"/>
              <a:gd name="connsiteY1" fmla="*/ 0 h 6490970"/>
              <a:gd name="connsiteX2" fmla="*/ 4408944 w 4408944"/>
              <a:gd name="connsiteY2" fmla="*/ 2612 h 6490970"/>
              <a:gd name="connsiteX3" fmla="*/ 4408944 w 4408944"/>
              <a:gd name="connsiteY3" fmla="*/ 6490970 h 6490970"/>
              <a:gd name="connsiteX4" fmla="*/ 0 w 4408944"/>
              <a:gd name="connsiteY4" fmla="*/ 6490970 h 6490970"/>
              <a:gd name="connsiteX5" fmla="*/ 0 w 4408944"/>
              <a:gd name="connsiteY5" fmla="*/ 2612 h 6490970"/>
              <a:gd name="connsiteX0" fmla="*/ 399196 w 4808140"/>
              <a:gd name="connsiteY0" fmla="*/ 481490 h 6969848"/>
              <a:gd name="connsiteX1" fmla="*/ 2102213 w 4808140"/>
              <a:gd name="connsiteY1" fmla="*/ 478878 h 6969848"/>
              <a:gd name="connsiteX2" fmla="*/ 4808140 w 4808140"/>
              <a:gd name="connsiteY2" fmla="*/ 481490 h 6969848"/>
              <a:gd name="connsiteX3" fmla="*/ 4808140 w 4808140"/>
              <a:gd name="connsiteY3" fmla="*/ 6969848 h 6969848"/>
              <a:gd name="connsiteX4" fmla="*/ 399196 w 4808140"/>
              <a:gd name="connsiteY4" fmla="*/ 6969848 h 6969848"/>
              <a:gd name="connsiteX5" fmla="*/ 399196 w 4808140"/>
              <a:gd name="connsiteY5" fmla="*/ 481490 h 6969848"/>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420890 w 4410734"/>
              <a:gd name="connsiteY0" fmla="*/ 2450537 h 6490970"/>
              <a:gd name="connsiteX1" fmla="*/ 1704807 w 4410734"/>
              <a:gd name="connsiteY1" fmla="*/ 0 h 6490970"/>
              <a:gd name="connsiteX2" fmla="*/ 4410734 w 4410734"/>
              <a:gd name="connsiteY2" fmla="*/ 2612 h 6490970"/>
              <a:gd name="connsiteX3" fmla="*/ 4410734 w 4410734"/>
              <a:gd name="connsiteY3" fmla="*/ 6490970 h 6490970"/>
              <a:gd name="connsiteX4" fmla="*/ 1790 w 4410734"/>
              <a:gd name="connsiteY4" fmla="*/ 6490970 h 6490970"/>
              <a:gd name="connsiteX5" fmla="*/ 420890 w 4410734"/>
              <a:gd name="connsiteY5" fmla="*/ 2450537 h 649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0734" h="6490970">
                <a:moveTo>
                  <a:pt x="420890" y="2450537"/>
                </a:moveTo>
                <a:cubicBezTo>
                  <a:pt x="704726" y="1368709"/>
                  <a:pt x="1192233" y="476250"/>
                  <a:pt x="1704807" y="0"/>
                </a:cubicBezTo>
                <a:lnTo>
                  <a:pt x="4410734" y="2612"/>
                </a:lnTo>
                <a:lnTo>
                  <a:pt x="4410734" y="6490970"/>
                </a:lnTo>
                <a:lnTo>
                  <a:pt x="1790" y="6490970"/>
                </a:lnTo>
                <a:cubicBezTo>
                  <a:pt x="-18659" y="5206377"/>
                  <a:pt x="137054" y="3532365"/>
                  <a:pt x="420890" y="2450537"/>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8" name="Dian numeron paikkamerkki 5">
            <a:extLst>
              <a:ext uri="{FF2B5EF4-FFF2-40B4-BE49-F238E27FC236}">
                <a16:creationId xmlns:a16="http://schemas.microsoft.com/office/drawing/2014/main" id="{065E56D1-9BA4-4424-AA13-FA7AB9479943}"/>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11" name="Päivämäärän paikkamerkki 3">
            <a:extLst>
              <a:ext uri="{FF2B5EF4-FFF2-40B4-BE49-F238E27FC236}">
                <a16:creationId xmlns:a16="http://schemas.microsoft.com/office/drawing/2014/main" id="{A889983E-086F-483E-ACC1-0D3B42D4E4EC}"/>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11.11.2021   |   </a:t>
            </a:r>
          </a:p>
        </p:txBody>
      </p:sp>
      <p:sp>
        <p:nvSpPr>
          <p:cNvPr id="12" name="Alatunnisteen paikkamerkki 4">
            <a:extLst>
              <a:ext uri="{FF2B5EF4-FFF2-40B4-BE49-F238E27FC236}">
                <a16:creationId xmlns:a16="http://schemas.microsoft.com/office/drawing/2014/main" id="{C519B920-C56F-4E32-B399-E7C752AC75E1}"/>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Valeria Kerkkä</a:t>
            </a:r>
          </a:p>
        </p:txBody>
      </p:sp>
    </p:spTree>
    <p:extLst>
      <p:ext uri="{BB962C8B-B14F-4D97-AF65-F5344CB8AC3E}">
        <p14:creationId xmlns:p14="http://schemas.microsoft.com/office/powerpoint/2010/main" val="16894609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Sisältö kaarevalla kuvalla 3" preserve="1" userDrawn="1">
  <p:cSld name="Sisältö kaarevalla kuvalla 3">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5077491" y="1856630"/>
            <a:ext cx="6482227"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a:xfrm>
            <a:off x="5077491" y="470390"/>
            <a:ext cx="6482227" cy="1119501"/>
          </a:xfrm>
        </p:spPr>
        <p:txBody>
          <a:bodyPr/>
          <a:lstStyle/>
          <a:p>
            <a:r>
              <a:rPr lang="fi-FI" noProof="0"/>
              <a:t>Tekstisivu isolla </a:t>
            </a:r>
            <a:br>
              <a:rPr lang="fi-FI" noProof="0"/>
            </a:br>
            <a:r>
              <a:rPr lang="fi-FI" noProof="0"/>
              <a:t>kaarevalla kuvalla</a:t>
            </a:r>
            <a:endParaRPr lang="fi-FI"/>
          </a:p>
        </p:txBody>
      </p:sp>
      <p:sp>
        <p:nvSpPr>
          <p:cNvPr id="11" name="Kuvan paikkamerkki 2">
            <a:extLst>
              <a:ext uri="{FF2B5EF4-FFF2-40B4-BE49-F238E27FC236}">
                <a16:creationId xmlns:a16="http://schemas.microsoft.com/office/drawing/2014/main" id="{FFA32AF2-F2A2-4E4F-9C2B-365AAAFFC21A}"/>
              </a:ext>
              <a:ext uri="{C183D7F6-B498-43B3-948B-1728B52AA6E4}">
                <adec:decorative xmlns:adec="http://schemas.microsoft.com/office/drawing/2017/decorative" val="1"/>
              </a:ext>
            </a:extLst>
          </p:cNvPr>
          <p:cNvSpPr>
            <a:spLocks noGrp="1" noChangeAspect="1"/>
          </p:cNvSpPr>
          <p:nvPr>
            <p:ph type="pic" idx="14" hasCustomPrompt="1"/>
          </p:nvPr>
        </p:nvSpPr>
        <p:spPr>
          <a:xfrm>
            <a:off x="179999" y="180000"/>
            <a:ext cx="4420767" cy="6498000"/>
          </a:xfrm>
          <a:custGeom>
            <a:avLst/>
            <a:gdLst>
              <a:gd name="connsiteX0" fmla="*/ 0 w 4430891"/>
              <a:gd name="connsiteY0" fmla="*/ 0 h 6488358"/>
              <a:gd name="connsiteX1" fmla="*/ 4430891 w 4430891"/>
              <a:gd name="connsiteY1" fmla="*/ 0 h 6488358"/>
              <a:gd name="connsiteX2" fmla="*/ 4430891 w 4430891"/>
              <a:gd name="connsiteY2" fmla="*/ 6488358 h 6488358"/>
              <a:gd name="connsiteX3" fmla="*/ 0 w 4430891"/>
              <a:gd name="connsiteY3" fmla="*/ 6488358 h 6488358"/>
              <a:gd name="connsiteX4" fmla="*/ 0 w 4430891"/>
              <a:gd name="connsiteY4" fmla="*/ 0 h 6488358"/>
              <a:gd name="connsiteX0" fmla="*/ 0 w 4430891"/>
              <a:gd name="connsiteY0" fmla="*/ 2986 h 6491344"/>
              <a:gd name="connsiteX1" fmla="*/ 2727596 w 4430891"/>
              <a:gd name="connsiteY1" fmla="*/ 0 h 6491344"/>
              <a:gd name="connsiteX2" fmla="*/ 4430891 w 4430891"/>
              <a:gd name="connsiteY2" fmla="*/ 2986 h 6491344"/>
              <a:gd name="connsiteX3" fmla="*/ 4430891 w 4430891"/>
              <a:gd name="connsiteY3" fmla="*/ 6491344 h 6491344"/>
              <a:gd name="connsiteX4" fmla="*/ 0 w 4430891"/>
              <a:gd name="connsiteY4" fmla="*/ 6491344 h 6491344"/>
              <a:gd name="connsiteX5" fmla="*/ 0 w 4430891"/>
              <a:gd name="connsiteY5" fmla="*/ 2986 h 6491344"/>
              <a:gd name="connsiteX0" fmla="*/ 0 w 4831678"/>
              <a:gd name="connsiteY0" fmla="*/ 481615 h 6969973"/>
              <a:gd name="connsiteX1" fmla="*/ 2727596 w 4831678"/>
              <a:gd name="connsiteY1" fmla="*/ 478629 h 6969973"/>
              <a:gd name="connsiteX2" fmla="*/ 4430891 w 4831678"/>
              <a:gd name="connsiteY2" fmla="*/ 481615 h 6969973"/>
              <a:gd name="connsiteX3" fmla="*/ 4430891 w 4831678"/>
              <a:gd name="connsiteY3" fmla="*/ 6969973 h 6969973"/>
              <a:gd name="connsiteX4" fmla="*/ 0 w 4831678"/>
              <a:gd name="connsiteY4" fmla="*/ 6969973 h 6969973"/>
              <a:gd name="connsiteX5" fmla="*/ 0 w 4831678"/>
              <a:gd name="connsiteY5" fmla="*/ 481615 h 6969973"/>
              <a:gd name="connsiteX0" fmla="*/ 0 w 4706556"/>
              <a:gd name="connsiteY0" fmla="*/ 2986 h 6491344"/>
              <a:gd name="connsiteX1" fmla="*/ 2727596 w 4706556"/>
              <a:gd name="connsiteY1" fmla="*/ 0 h 6491344"/>
              <a:gd name="connsiteX2" fmla="*/ 3937832 w 4706556"/>
              <a:gd name="connsiteY2" fmla="*/ 2217269 h 6491344"/>
              <a:gd name="connsiteX3" fmla="*/ 4430891 w 4706556"/>
              <a:gd name="connsiteY3" fmla="*/ 6491344 h 6491344"/>
              <a:gd name="connsiteX4" fmla="*/ 0 w 4706556"/>
              <a:gd name="connsiteY4" fmla="*/ 6491344 h 6491344"/>
              <a:gd name="connsiteX5" fmla="*/ 0 w 4706556"/>
              <a:gd name="connsiteY5" fmla="*/ 2986 h 6491344"/>
              <a:gd name="connsiteX0" fmla="*/ 0 w 4713104"/>
              <a:gd name="connsiteY0" fmla="*/ 2986 h 6491344"/>
              <a:gd name="connsiteX1" fmla="*/ 2727596 w 4713104"/>
              <a:gd name="connsiteY1" fmla="*/ 0 h 6491344"/>
              <a:gd name="connsiteX2" fmla="*/ 3937832 w 4713104"/>
              <a:gd name="connsiteY2" fmla="*/ 2217269 h 6491344"/>
              <a:gd name="connsiteX3" fmla="*/ 4430891 w 4713104"/>
              <a:gd name="connsiteY3" fmla="*/ 6491344 h 6491344"/>
              <a:gd name="connsiteX4" fmla="*/ 0 w 4713104"/>
              <a:gd name="connsiteY4" fmla="*/ 6491344 h 6491344"/>
              <a:gd name="connsiteX5" fmla="*/ 0 w 4713104"/>
              <a:gd name="connsiteY5" fmla="*/ 2986 h 6491344"/>
              <a:gd name="connsiteX0" fmla="*/ 0 w 4713104"/>
              <a:gd name="connsiteY0" fmla="*/ 2986 h 6491344"/>
              <a:gd name="connsiteX1" fmla="*/ 2727596 w 4713104"/>
              <a:gd name="connsiteY1" fmla="*/ 0 h 6491344"/>
              <a:gd name="connsiteX2" fmla="*/ 3937832 w 4713104"/>
              <a:gd name="connsiteY2" fmla="*/ 2217269 h 6491344"/>
              <a:gd name="connsiteX3" fmla="*/ 4430891 w 4713104"/>
              <a:gd name="connsiteY3" fmla="*/ 6491344 h 6491344"/>
              <a:gd name="connsiteX4" fmla="*/ 0 w 4713104"/>
              <a:gd name="connsiteY4" fmla="*/ 6491344 h 6491344"/>
              <a:gd name="connsiteX5" fmla="*/ 0 w 4713104"/>
              <a:gd name="connsiteY5" fmla="*/ 2986 h 6491344"/>
              <a:gd name="connsiteX0" fmla="*/ 0 w 4431482"/>
              <a:gd name="connsiteY0" fmla="*/ 2986 h 6491344"/>
              <a:gd name="connsiteX1" fmla="*/ 2727596 w 4431482"/>
              <a:gd name="connsiteY1" fmla="*/ 0 h 6491344"/>
              <a:gd name="connsiteX2" fmla="*/ 3937832 w 4431482"/>
              <a:gd name="connsiteY2" fmla="*/ 2217269 h 6491344"/>
              <a:gd name="connsiteX3" fmla="*/ 4430891 w 4431482"/>
              <a:gd name="connsiteY3" fmla="*/ 6491344 h 6491344"/>
              <a:gd name="connsiteX4" fmla="*/ 0 w 4431482"/>
              <a:gd name="connsiteY4" fmla="*/ 6491344 h 6491344"/>
              <a:gd name="connsiteX5" fmla="*/ 0 w 4431482"/>
              <a:gd name="connsiteY5" fmla="*/ 2986 h 6491344"/>
              <a:gd name="connsiteX0" fmla="*/ 0 w 4431482"/>
              <a:gd name="connsiteY0" fmla="*/ 2986 h 6491344"/>
              <a:gd name="connsiteX1" fmla="*/ 2727596 w 4431482"/>
              <a:gd name="connsiteY1" fmla="*/ 0 h 6491344"/>
              <a:gd name="connsiteX2" fmla="*/ 3937832 w 4431482"/>
              <a:gd name="connsiteY2" fmla="*/ 2217269 h 6491344"/>
              <a:gd name="connsiteX3" fmla="*/ 4430891 w 4431482"/>
              <a:gd name="connsiteY3" fmla="*/ 6491344 h 6491344"/>
              <a:gd name="connsiteX4" fmla="*/ 0 w 4431482"/>
              <a:gd name="connsiteY4" fmla="*/ 6491344 h 6491344"/>
              <a:gd name="connsiteX5" fmla="*/ 0 w 4431482"/>
              <a:gd name="connsiteY5" fmla="*/ 2986 h 649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1482" h="6491344">
                <a:moveTo>
                  <a:pt x="0" y="2986"/>
                </a:moveTo>
                <a:lnTo>
                  <a:pt x="2727596" y="0"/>
                </a:lnTo>
                <a:cubicBezTo>
                  <a:pt x="3107490" y="349624"/>
                  <a:pt x="3613608" y="1148825"/>
                  <a:pt x="3937832" y="2217269"/>
                </a:cubicBezTo>
                <a:cubicBezTo>
                  <a:pt x="4262056" y="3285713"/>
                  <a:pt x="4443231" y="4809316"/>
                  <a:pt x="4430891" y="6491344"/>
                </a:cubicBezTo>
                <a:lnTo>
                  <a:pt x="0" y="6491344"/>
                </a:lnTo>
                <a:lnTo>
                  <a:pt x="0" y="2986"/>
                </a:ln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8540402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matchingName="Osan ylätunniste" preserve="1" userDrawn="1">
  <p:cSld name="Osan ylätunniste">
    <p:spTree>
      <p:nvGrpSpPr>
        <p:cNvPr id="1" name=""/>
        <p:cNvGrpSpPr/>
        <p:nvPr/>
      </p:nvGrpSpPr>
      <p:grpSpPr>
        <a:xfrm>
          <a:off x="0" y="0"/>
          <a:ext cx="0" cy="0"/>
          <a:chOff x="0" y="0"/>
          <a:chExt cx="0" cy="0"/>
        </a:xfrm>
      </p:grpSpPr>
      <p:sp>
        <p:nvSpPr>
          <p:cNvPr id="7" name="Freeform 7">
            <a:extLst>
              <a:ext uri="{FF2B5EF4-FFF2-40B4-BE49-F238E27FC236}">
                <a16:creationId xmlns:a16="http://schemas.microsoft.com/office/drawing/2014/main" id="{FCE9B700-78CD-4A46-8766-AF0BB370CAA7}"/>
              </a:ext>
              <a:ext uri="{C183D7F6-B498-43B3-948B-1728B52AA6E4}">
                <adec:decorative xmlns:adec="http://schemas.microsoft.com/office/drawing/2017/decorative" val="1"/>
              </a:ext>
            </a:extLst>
          </p:cNvPr>
          <p:cNvSpPr>
            <a:spLocks/>
          </p:cNvSpPr>
          <p:nvPr userDrawn="1"/>
        </p:nvSpPr>
        <p:spPr bwMode="auto">
          <a:xfrm>
            <a:off x="178633" y="4020341"/>
            <a:ext cx="11832392" cy="2666209"/>
          </a:xfrm>
          <a:custGeom>
            <a:avLst/>
            <a:gdLst>
              <a:gd name="T0" fmla="*/ 0 w 32870"/>
              <a:gd name="T1" fmla="*/ 2673 h 7243"/>
              <a:gd name="T2" fmla="*/ 0 w 32870"/>
              <a:gd name="T3" fmla="*/ 7243 h 7243"/>
              <a:gd name="T4" fmla="*/ 19357 w 32870"/>
              <a:gd name="T5" fmla="*/ 7227 h 7243"/>
              <a:gd name="T6" fmla="*/ 32870 w 32870"/>
              <a:gd name="T7" fmla="*/ 5129 h 7243"/>
              <a:gd name="T8" fmla="*/ 32870 w 32870"/>
              <a:gd name="T9" fmla="*/ 0 h 7243"/>
              <a:gd name="T10" fmla="*/ 18713 w 32870"/>
              <a:gd name="T11" fmla="*/ 2667 h 7243"/>
              <a:gd name="T12" fmla="*/ 0 w 32870"/>
              <a:gd name="T13" fmla="*/ 2673 h 7243"/>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3690"/>
                </a:moveTo>
                <a:lnTo>
                  <a:pt x="0" y="10000"/>
                </a:lnTo>
                <a:lnTo>
                  <a:pt x="5889" y="9978"/>
                </a:lnTo>
                <a:cubicBezTo>
                  <a:pt x="7711" y="9924"/>
                  <a:pt x="9045" y="8853"/>
                  <a:pt x="10000" y="7081"/>
                </a:cubicBezTo>
                <a:lnTo>
                  <a:pt x="10000" y="0"/>
                </a:lnTo>
                <a:cubicBezTo>
                  <a:pt x="8680" y="2670"/>
                  <a:pt x="6906" y="3414"/>
                  <a:pt x="5697" y="3613"/>
                </a:cubicBezTo>
                <a:lnTo>
                  <a:pt x="0" y="3690"/>
                </a:ln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6">
            <a:extLst>
              <a:ext uri="{FF2B5EF4-FFF2-40B4-BE49-F238E27FC236}">
                <a16:creationId xmlns:a16="http://schemas.microsoft.com/office/drawing/2014/main" id="{66D37437-23D8-4818-9C76-1C816B5145AB}"/>
              </a:ext>
              <a:ext uri="{C183D7F6-B498-43B3-948B-1728B52AA6E4}">
                <adec:decorative xmlns:adec="http://schemas.microsoft.com/office/drawing/2017/decorative" val="1"/>
              </a:ext>
            </a:extLst>
          </p:cNvPr>
          <p:cNvSpPr>
            <a:spLocks/>
          </p:cNvSpPr>
          <p:nvPr userDrawn="1"/>
        </p:nvSpPr>
        <p:spPr bwMode="auto">
          <a:xfrm>
            <a:off x="178633" y="180000"/>
            <a:ext cx="11832392" cy="4856905"/>
          </a:xfrm>
          <a:custGeom>
            <a:avLst/>
            <a:gdLst>
              <a:gd name="T0" fmla="*/ 0 w 32870"/>
              <a:gd name="T1" fmla="*/ 0 h 13403"/>
              <a:gd name="T2" fmla="*/ 0 w 32870"/>
              <a:gd name="T3" fmla="*/ 13403 h 13403"/>
              <a:gd name="T4" fmla="*/ 18713 w 32870"/>
              <a:gd name="T5" fmla="*/ 13397 h 13403"/>
              <a:gd name="T6" fmla="*/ 32870 w 32870"/>
              <a:gd name="T7" fmla="*/ 10730 h 13403"/>
              <a:gd name="T8" fmla="*/ 32870 w 32870"/>
              <a:gd name="T9" fmla="*/ 0 h 13403"/>
              <a:gd name="T10" fmla="*/ 0 w 32870"/>
              <a:gd name="T11" fmla="*/ 0 h 13403"/>
            </a:gdLst>
            <a:ahLst/>
            <a:cxnLst>
              <a:cxn ang="0">
                <a:pos x="T0" y="T1"/>
              </a:cxn>
              <a:cxn ang="0">
                <a:pos x="T2" y="T3"/>
              </a:cxn>
              <a:cxn ang="0">
                <a:pos x="T4" y="T5"/>
              </a:cxn>
              <a:cxn ang="0">
                <a:pos x="T6" y="T7"/>
              </a:cxn>
              <a:cxn ang="0">
                <a:pos x="T8" y="T9"/>
              </a:cxn>
              <a:cxn ang="0">
                <a:pos x="T10" y="T11"/>
              </a:cxn>
            </a:cxnLst>
            <a:rect l="0" t="0" r="r" b="b"/>
            <a:pathLst>
              <a:path w="32870" h="13403">
                <a:moveTo>
                  <a:pt x="0" y="0"/>
                </a:moveTo>
                <a:lnTo>
                  <a:pt x="0" y="13403"/>
                </a:lnTo>
                <a:cubicBezTo>
                  <a:pt x="9000" y="13399"/>
                  <a:pt x="17833" y="13396"/>
                  <a:pt x="18713" y="13397"/>
                </a:cubicBezTo>
                <a:cubicBezTo>
                  <a:pt x="22399" y="13403"/>
                  <a:pt x="28631" y="13027"/>
                  <a:pt x="32870" y="10730"/>
                </a:cubicBezTo>
                <a:lnTo>
                  <a:pt x="32870" y="0"/>
                </a:lnTo>
                <a:lnTo>
                  <a:pt x="0" y="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22372841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matchingName="Osan ylätunniste 2" preserve="1" userDrawn="1">
  <p:cSld name="Osan ylätunniste 2">
    <p:spTree>
      <p:nvGrpSpPr>
        <p:cNvPr id="1" name=""/>
        <p:cNvGrpSpPr/>
        <p:nvPr/>
      </p:nvGrpSpPr>
      <p:grpSpPr>
        <a:xfrm>
          <a:off x="0" y="0"/>
          <a:ext cx="0" cy="0"/>
          <a:chOff x="0" y="0"/>
          <a:chExt cx="0" cy="0"/>
        </a:xfrm>
      </p:grpSpPr>
      <p:sp>
        <p:nvSpPr>
          <p:cNvPr id="7" name="Freeform 7">
            <a:extLst>
              <a:ext uri="{FF2B5EF4-FFF2-40B4-BE49-F238E27FC236}">
                <a16:creationId xmlns:a16="http://schemas.microsoft.com/office/drawing/2014/main" id="{FCE9B700-78CD-4A46-8766-AF0BB370CAA7}"/>
              </a:ext>
              <a:ext uri="{C183D7F6-B498-43B3-948B-1728B52AA6E4}">
                <adec:decorative xmlns:adec="http://schemas.microsoft.com/office/drawing/2017/decorative" val="1"/>
              </a:ext>
            </a:extLst>
          </p:cNvPr>
          <p:cNvSpPr>
            <a:spLocks/>
          </p:cNvSpPr>
          <p:nvPr userDrawn="1"/>
        </p:nvSpPr>
        <p:spPr bwMode="auto">
          <a:xfrm>
            <a:off x="178632" y="4020341"/>
            <a:ext cx="11834341" cy="2666209"/>
          </a:xfrm>
          <a:custGeom>
            <a:avLst/>
            <a:gdLst>
              <a:gd name="T0" fmla="*/ 0 w 32870"/>
              <a:gd name="T1" fmla="*/ 2673 h 7243"/>
              <a:gd name="T2" fmla="*/ 0 w 32870"/>
              <a:gd name="T3" fmla="*/ 7243 h 7243"/>
              <a:gd name="T4" fmla="*/ 19357 w 32870"/>
              <a:gd name="T5" fmla="*/ 7227 h 7243"/>
              <a:gd name="T6" fmla="*/ 32870 w 32870"/>
              <a:gd name="T7" fmla="*/ 5129 h 7243"/>
              <a:gd name="T8" fmla="*/ 32870 w 32870"/>
              <a:gd name="T9" fmla="*/ 0 h 7243"/>
              <a:gd name="T10" fmla="*/ 18713 w 32870"/>
              <a:gd name="T11" fmla="*/ 2667 h 7243"/>
              <a:gd name="T12" fmla="*/ 0 w 32870"/>
              <a:gd name="T13" fmla="*/ 2673 h 7243"/>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3690"/>
                </a:moveTo>
                <a:lnTo>
                  <a:pt x="0" y="10000"/>
                </a:lnTo>
                <a:lnTo>
                  <a:pt x="5889" y="9978"/>
                </a:lnTo>
                <a:cubicBezTo>
                  <a:pt x="7711" y="9924"/>
                  <a:pt x="9045" y="8853"/>
                  <a:pt x="10000" y="7081"/>
                </a:cubicBezTo>
                <a:lnTo>
                  <a:pt x="10000" y="0"/>
                </a:lnTo>
                <a:cubicBezTo>
                  <a:pt x="8680" y="2670"/>
                  <a:pt x="6906" y="3414"/>
                  <a:pt x="5697" y="3613"/>
                </a:cubicBezTo>
                <a:lnTo>
                  <a:pt x="0" y="3690"/>
                </a:lnTo>
                <a:close/>
              </a:path>
            </a:pathLst>
          </a:custGeom>
          <a:solidFill>
            <a:srgbClr val="B6B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6">
            <a:extLst>
              <a:ext uri="{FF2B5EF4-FFF2-40B4-BE49-F238E27FC236}">
                <a16:creationId xmlns:a16="http://schemas.microsoft.com/office/drawing/2014/main" id="{66D37437-23D8-4818-9C76-1C816B5145AB}"/>
              </a:ext>
              <a:ext uri="{C183D7F6-B498-43B3-948B-1728B52AA6E4}">
                <adec:decorative xmlns:adec="http://schemas.microsoft.com/office/drawing/2017/decorative" val="1"/>
              </a:ext>
            </a:extLst>
          </p:cNvPr>
          <p:cNvSpPr>
            <a:spLocks/>
          </p:cNvSpPr>
          <p:nvPr userDrawn="1"/>
        </p:nvSpPr>
        <p:spPr bwMode="auto">
          <a:xfrm>
            <a:off x="178632" y="180000"/>
            <a:ext cx="11834341" cy="4856905"/>
          </a:xfrm>
          <a:custGeom>
            <a:avLst/>
            <a:gdLst>
              <a:gd name="T0" fmla="*/ 0 w 32870"/>
              <a:gd name="T1" fmla="*/ 0 h 13403"/>
              <a:gd name="T2" fmla="*/ 0 w 32870"/>
              <a:gd name="T3" fmla="*/ 13403 h 13403"/>
              <a:gd name="T4" fmla="*/ 18713 w 32870"/>
              <a:gd name="T5" fmla="*/ 13397 h 13403"/>
              <a:gd name="T6" fmla="*/ 32870 w 32870"/>
              <a:gd name="T7" fmla="*/ 10730 h 13403"/>
              <a:gd name="T8" fmla="*/ 32870 w 32870"/>
              <a:gd name="T9" fmla="*/ 0 h 13403"/>
              <a:gd name="T10" fmla="*/ 0 w 32870"/>
              <a:gd name="T11" fmla="*/ 0 h 13403"/>
            </a:gdLst>
            <a:ahLst/>
            <a:cxnLst>
              <a:cxn ang="0">
                <a:pos x="T0" y="T1"/>
              </a:cxn>
              <a:cxn ang="0">
                <a:pos x="T2" y="T3"/>
              </a:cxn>
              <a:cxn ang="0">
                <a:pos x="T4" y="T5"/>
              </a:cxn>
              <a:cxn ang="0">
                <a:pos x="T6" y="T7"/>
              </a:cxn>
              <a:cxn ang="0">
                <a:pos x="T8" y="T9"/>
              </a:cxn>
              <a:cxn ang="0">
                <a:pos x="T10" y="T11"/>
              </a:cxn>
            </a:cxnLst>
            <a:rect l="0" t="0" r="r" b="b"/>
            <a:pathLst>
              <a:path w="32870" h="13403">
                <a:moveTo>
                  <a:pt x="0" y="0"/>
                </a:moveTo>
                <a:lnTo>
                  <a:pt x="0" y="13403"/>
                </a:lnTo>
                <a:cubicBezTo>
                  <a:pt x="9000" y="13399"/>
                  <a:pt x="17833" y="13396"/>
                  <a:pt x="18713" y="13397"/>
                </a:cubicBezTo>
                <a:cubicBezTo>
                  <a:pt x="22399" y="13403"/>
                  <a:pt x="28631" y="13027"/>
                  <a:pt x="32870" y="10730"/>
                </a:cubicBezTo>
                <a:lnTo>
                  <a:pt x="32870" y="0"/>
                </a:lnTo>
                <a:lnTo>
                  <a:pt x="0" y="0"/>
                </a:lnTo>
                <a:close/>
              </a:path>
            </a:pathLst>
          </a:custGeom>
          <a:solidFill>
            <a:srgbClr val="5A8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35697937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matchingName="Osan ylätunniste 3" preserve="1" userDrawn="1">
  <p:cSld name="Osan ylätunniste 3">
    <p:spTree>
      <p:nvGrpSpPr>
        <p:cNvPr id="1" name=""/>
        <p:cNvGrpSpPr/>
        <p:nvPr/>
      </p:nvGrpSpPr>
      <p:grpSpPr>
        <a:xfrm>
          <a:off x="0" y="0"/>
          <a:ext cx="0" cy="0"/>
          <a:chOff x="0" y="0"/>
          <a:chExt cx="0" cy="0"/>
        </a:xfrm>
      </p:grpSpPr>
      <p:sp>
        <p:nvSpPr>
          <p:cNvPr id="7" name="Freeform 7">
            <a:extLst>
              <a:ext uri="{FF2B5EF4-FFF2-40B4-BE49-F238E27FC236}">
                <a16:creationId xmlns:a16="http://schemas.microsoft.com/office/drawing/2014/main" id="{FCE9B700-78CD-4A46-8766-AF0BB370CAA7}"/>
              </a:ext>
              <a:ext uri="{C183D7F6-B498-43B3-948B-1728B52AA6E4}">
                <adec:decorative xmlns:adec="http://schemas.microsoft.com/office/drawing/2017/decorative" val="1"/>
              </a:ext>
            </a:extLst>
          </p:cNvPr>
          <p:cNvSpPr>
            <a:spLocks/>
          </p:cNvSpPr>
          <p:nvPr userDrawn="1"/>
        </p:nvSpPr>
        <p:spPr bwMode="auto">
          <a:xfrm>
            <a:off x="178632" y="4020341"/>
            <a:ext cx="11834341" cy="2666209"/>
          </a:xfrm>
          <a:custGeom>
            <a:avLst/>
            <a:gdLst>
              <a:gd name="T0" fmla="*/ 0 w 32870"/>
              <a:gd name="T1" fmla="*/ 2673 h 7243"/>
              <a:gd name="T2" fmla="*/ 0 w 32870"/>
              <a:gd name="T3" fmla="*/ 7243 h 7243"/>
              <a:gd name="T4" fmla="*/ 19357 w 32870"/>
              <a:gd name="T5" fmla="*/ 7227 h 7243"/>
              <a:gd name="T6" fmla="*/ 32870 w 32870"/>
              <a:gd name="T7" fmla="*/ 5129 h 7243"/>
              <a:gd name="T8" fmla="*/ 32870 w 32870"/>
              <a:gd name="T9" fmla="*/ 0 h 7243"/>
              <a:gd name="T10" fmla="*/ 18713 w 32870"/>
              <a:gd name="T11" fmla="*/ 2667 h 7243"/>
              <a:gd name="T12" fmla="*/ 0 w 32870"/>
              <a:gd name="T13" fmla="*/ 2673 h 7243"/>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3690"/>
                </a:moveTo>
                <a:lnTo>
                  <a:pt x="0" y="10000"/>
                </a:lnTo>
                <a:lnTo>
                  <a:pt x="5889" y="9978"/>
                </a:lnTo>
                <a:cubicBezTo>
                  <a:pt x="7711" y="9924"/>
                  <a:pt x="9045" y="8853"/>
                  <a:pt x="10000" y="7081"/>
                </a:cubicBezTo>
                <a:lnTo>
                  <a:pt x="10000" y="0"/>
                </a:lnTo>
                <a:cubicBezTo>
                  <a:pt x="8680" y="2670"/>
                  <a:pt x="6906" y="3414"/>
                  <a:pt x="5697" y="3613"/>
                </a:cubicBezTo>
                <a:lnTo>
                  <a:pt x="0" y="3690"/>
                </a:lnTo>
                <a:close/>
              </a:path>
            </a:pathLst>
          </a:custGeom>
          <a:solidFill>
            <a:srgbClr val="D964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6">
            <a:extLst>
              <a:ext uri="{FF2B5EF4-FFF2-40B4-BE49-F238E27FC236}">
                <a16:creationId xmlns:a16="http://schemas.microsoft.com/office/drawing/2014/main" id="{66D37437-23D8-4818-9C76-1C816B5145AB}"/>
              </a:ext>
              <a:ext uri="{C183D7F6-B498-43B3-948B-1728B52AA6E4}">
                <adec:decorative xmlns:adec="http://schemas.microsoft.com/office/drawing/2017/decorative" val="1"/>
              </a:ext>
            </a:extLst>
          </p:cNvPr>
          <p:cNvSpPr>
            <a:spLocks/>
          </p:cNvSpPr>
          <p:nvPr userDrawn="1"/>
        </p:nvSpPr>
        <p:spPr bwMode="auto">
          <a:xfrm>
            <a:off x="178632" y="180000"/>
            <a:ext cx="11834341" cy="4856905"/>
          </a:xfrm>
          <a:custGeom>
            <a:avLst/>
            <a:gdLst>
              <a:gd name="T0" fmla="*/ 0 w 32870"/>
              <a:gd name="T1" fmla="*/ 0 h 13403"/>
              <a:gd name="T2" fmla="*/ 0 w 32870"/>
              <a:gd name="T3" fmla="*/ 13403 h 13403"/>
              <a:gd name="T4" fmla="*/ 18713 w 32870"/>
              <a:gd name="T5" fmla="*/ 13397 h 13403"/>
              <a:gd name="T6" fmla="*/ 32870 w 32870"/>
              <a:gd name="T7" fmla="*/ 10730 h 13403"/>
              <a:gd name="T8" fmla="*/ 32870 w 32870"/>
              <a:gd name="T9" fmla="*/ 0 h 13403"/>
              <a:gd name="T10" fmla="*/ 0 w 32870"/>
              <a:gd name="T11" fmla="*/ 0 h 13403"/>
            </a:gdLst>
            <a:ahLst/>
            <a:cxnLst>
              <a:cxn ang="0">
                <a:pos x="T0" y="T1"/>
              </a:cxn>
              <a:cxn ang="0">
                <a:pos x="T2" y="T3"/>
              </a:cxn>
              <a:cxn ang="0">
                <a:pos x="T4" y="T5"/>
              </a:cxn>
              <a:cxn ang="0">
                <a:pos x="T6" y="T7"/>
              </a:cxn>
              <a:cxn ang="0">
                <a:pos x="T8" y="T9"/>
              </a:cxn>
              <a:cxn ang="0">
                <a:pos x="T10" y="T11"/>
              </a:cxn>
            </a:cxnLst>
            <a:rect l="0" t="0" r="r" b="b"/>
            <a:pathLst>
              <a:path w="32870" h="13403">
                <a:moveTo>
                  <a:pt x="0" y="0"/>
                </a:moveTo>
                <a:lnTo>
                  <a:pt x="0" y="13403"/>
                </a:lnTo>
                <a:cubicBezTo>
                  <a:pt x="9000" y="13399"/>
                  <a:pt x="17833" y="13396"/>
                  <a:pt x="18713" y="13397"/>
                </a:cubicBezTo>
                <a:cubicBezTo>
                  <a:pt x="22399" y="13403"/>
                  <a:pt x="28631" y="13027"/>
                  <a:pt x="32870" y="10730"/>
                </a:cubicBezTo>
                <a:lnTo>
                  <a:pt x="32870" y="0"/>
                </a:lnTo>
                <a:lnTo>
                  <a:pt x="0" y="0"/>
                </a:lnTo>
                <a:close/>
              </a:path>
            </a:pathLst>
          </a:custGeom>
          <a:solidFill>
            <a:srgbClr val="BE5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15542782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matchingName="Osan ylätunniste 4" preserve="1" userDrawn="1">
  <p:cSld name="Osan ylätunniste 4">
    <p:spTree>
      <p:nvGrpSpPr>
        <p:cNvPr id="1" name=""/>
        <p:cNvGrpSpPr/>
        <p:nvPr/>
      </p:nvGrpSpPr>
      <p:grpSpPr>
        <a:xfrm>
          <a:off x="0" y="0"/>
          <a:ext cx="0" cy="0"/>
          <a:chOff x="0" y="0"/>
          <a:chExt cx="0" cy="0"/>
        </a:xfrm>
      </p:grpSpPr>
      <p:grpSp>
        <p:nvGrpSpPr>
          <p:cNvPr id="8" name="Ryhmä 7">
            <a:extLst>
              <a:ext uri="{FF2B5EF4-FFF2-40B4-BE49-F238E27FC236}">
                <a16:creationId xmlns:a16="http://schemas.microsoft.com/office/drawing/2014/main" id="{699CDD43-C904-4C83-89E3-B4A65DCAA1D9}"/>
              </a:ext>
              <a:ext uri="{C183D7F6-B498-43B3-948B-1728B52AA6E4}">
                <adec:decorative xmlns:adec="http://schemas.microsoft.com/office/drawing/2017/decorative" val="1"/>
              </a:ext>
            </a:extLst>
          </p:cNvPr>
          <p:cNvGrpSpPr/>
          <p:nvPr userDrawn="1"/>
        </p:nvGrpSpPr>
        <p:grpSpPr>
          <a:xfrm>
            <a:off x="178632" y="180000"/>
            <a:ext cx="11834341" cy="6488159"/>
            <a:chOff x="178632" y="172167"/>
            <a:chExt cx="11834341" cy="6488159"/>
          </a:xfrm>
        </p:grpSpPr>
        <p:sp>
          <p:nvSpPr>
            <p:cNvPr id="9" name="Freeform 12">
              <a:extLst>
                <a:ext uri="{FF2B5EF4-FFF2-40B4-BE49-F238E27FC236}">
                  <a16:creationId xmlns:a16="http://schemas.microsoft.com/office/drawing/2014/main" id="{90CE7767-6758-4913-9796-391DDD99B57F}"/>
                </a:ext>
                <a:ext uri="{C183D7F6-B498-43B3-948B-1728B52AA6E4}">
                  <adec:decorative xmlns:adec="http://schemas.microsoft.com/office/drawing/2017/decorative" val="1"/>
                </a:ext>
              </a:extLst>
            </p:cNvPr>
            <p:cNvSpPr>
              <a:spLocks/>
            </p:cNvSpPr>
            <p:nvPr userDrawn="1"/>
          </p:nvSpPr>
          <p:spPr bwMode="auto">
            <a:xfrm>
              <a:off x="178632" y="3955066"/>
              <a:ext cx="11834341" cy="2705260"/>
            </a:xfrm>
            <a:custGeom>
              <a:avLst/>
              <a:gdLst>
                <a:gd name="T0" fmla="*/ 0 w 32870"/>
                <a:gd name="T1" fmla="*/ 2226 h 7510"/>
                <a:gd name="T2" fmla="*/ 0 w 32870"/>
                <a:gd name="T3" fmla="*/ 7510 h 7510"/>
                <a:gd name="T4" fmla="*/ 14422 w 32870"/>
                <a:gd name="T5" fmla="*/ 4695 h 7510"/>
                <a:gd name="T6" fmla="*/ 32870 w 32870"/>
                <a:gd name="T7" fmla="*/ 4690 h 7510"/>
                <a:gd name="T8" fmla="*/ 32870 w 32870"/>
                <a:gd name="T9" fmla="*/ 0 h 7510"/>
                <a:gd name="T10" fmla="*/ 13779 w 32870"/>
                <a:gd name="T11" fmla="*/ 16 h 7510"/>
                <a:gd name="T12" fmla="*/ 0 w 32870"/>
                <a:gd name="T13" fmla="*/ 2226 h 7510"/>
              </a:gdLst>
              <a:ahLst/>
              <a:cxnLst>
                <a:cxn ang="0">
                  <a:pos x="T0" y="T1"/>
                </a:cxn>
                <a:cxn ang="0">
                  <a:pos x="T2" y="T3"/>
                </a:cxn>
                <a:cxn ang="0">
                  <a:pos x="T4" y="T5"/>
                </a:cxn>
                <a:cxn ang="0">
                  <a:pos x="T6" y="T7"/>
                </a:cxn>
                <a:cxn ang="0">
                  <a:pos x="T8" y="T9"/>
                </a:cxn>
                <a:cxn ang="0">
                  <a:pos x="T10" y="T11"/>
                </a:cxn>
                <a:cxn ang="0">
                  <a:pos x="T12" y="T13"/>
                </a:cxn>
              </a:cxnLst>
              <a:rect l="0" t="0" r="r" b="b"/>
              <a:pathLst>
                <a:path w="32870" h="7510">
                  <a:moveTo>
                    <a:pt x="0" y="2226"/>
                  </a:moveTo>
                  <a:lnTo>
                    <a:pt x="0" y="7510"/>
                  </a:lnTo>
                  <a:cubicBezTo>
                    <a:pt x="4241" y="5081"/>
                    <a:pt x="10659" y="4690"/>
                    <a:pt x="14422" y="4695"/>
                  </a:cubicBezTo>
                  <a:cubicBezTo>
                    <a:pt x="15294" y="4696"/>
                    <a:pt x="23963" y="4693"/>
                    <a:pt x="32870" y="4690"/>
                  </a:cubicBezTo>
                  <a:lnTo>
                    <a:pt x="32870" y="0"/>
                  </a:lnTo>
                  <a:cubicBezTo>
                    <a:pt x="23927" y="3"/>
                    <a:pt x="15112" y="8"/>
                    <a:pt x="13779" y="16"/>
                  </a:cubicBezTo>
                  <a:cubicBezTo>
                    <a:pt x="7620" y="56"/>
                    <a:pt x="3156" y="876"/>
                    <a:pt x="0" y="2226"/>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13">
              <a:extLst>
                <a:ext uri="{FF2B5EF4-FFF2-40B4-BE49-F238E27FC236}">
                  <a16:creationId xmlns:a16="http://schemas.microsoft.com/office/drawing/2014/main" id="{C7A82CFE-FC2A-469E-AAFA-303040F09FCA}"/>
                </a:ext>
                <a:ext uri="{C183D7F6-B498-43B3-948B-1728B52AA6E4}">
                  <adec:decorative xmlns:adec="http://schemas.microsoft.com/office/drawing/2017/decorative" val="1"/>
                </a:ext>
              </a:extLst>
            </p:cNvPr>
            <p:cNvSpPr>
              <a:spLocks/>
            </p:cNvSpPr>
            <p:nvPr userDrawn="1"/>
          </p:nvSpPr>
          <p:spPr bwMode="auto">
            <a:xfrm>
              <a:off x="178632" y="172167"/>
              <a:ext cx="11834341" cy="4632577"/>
            </a:xfrm>
            <a:custGeom>
              <a:avLst/>
              <a:gdLst>
                <a:gd name="T0" fmla="*/ 0 w 32870"/>
                <a:gd name="T1" fmla="*/ 0 h 12864"/>
                <a:gd name="T2" fmla="*/ 0 w 32870"/>
                <a:gd name="T3" fmla="*/ 12864 h 12864"/>
                <a:gd name="T4" fmla="*/ 13779 w 32870"/>
                <a:gd name="T5" fmla="*/ 10654 h 12864"/>
                <a:gd name="T6" fmla="*/ 32870 w 32870"/>
                <a:gd name="T7" fmla="*/ 10638 h 12864"/>
                <a:gd name="T8" fmla="*/ 32870 w 32870"/>
                <a:gd name="T9" fmla="*/ 0 h 12864"/>
                <a:gd name="T10" fmla="*/ 0 w 32870"/>
                <a:gd name="T11" fmla="*/ 0 h 12864"/>
              </a:gdLst>
              <a:ahLst/>
              <a:cxnLst>
                <a:cxn ang="0">
                  <a:pos x="T0" y="T1"/>
                </a:cxn>
                <a:cxn ang="0">
                  <a:pos x="T2" y="T3"/>
                </a:cxn>
                <a:cxn ang="0">
                  <a:pos x="T4" y="T5"/>
                </a:cxn>
                <a:cxn ang="0">
                  <a:pos x="T6" y="T7"/>
                </a:cxn>
                <a:cxn ang="0">
                  <a:pos x="T8" y="T9"/>
                </a:cxn>
                <a:cxn ang="0">
                  <a:pos x="T10" y="T11"/>
                </a:cxn>
              </a:cxnLst>
              <a:rect l="0" t="0" r="r" b="b"/>
              <a:pathLst>
                <a:path w="32870" h="12864">
                  <a:moveTo>
                    <a:pt x="0" y="0"/>
                  </a:moveTo>
                  <a:lnTo>
                    <a:pt x="0" y="12864"/>
                  </a:lnTo>
                  <a:cubicBezTo>
                    <a:pt x="3156" y="11514"/>
                    <a:pt x="7620" y="10694"/>
                    <a:pt x="13779" y="10654"/>
                  </a:cubicBezTo>
                  <a:cubicBezTo>
                    <a:pt x="15112" y="10646"/>
                    <a:pt x="23927" y="10641"/>
                    <a:pt x="32870" y="10638"/>
                  </a:cubicBezTo>
                  <a:lnTo>
                    <a:pt x="32870" y="0"/>
                  </a:lnTo>
                  <a:lnTo>
                    <a:pt x="0" y="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12522926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matchingName="Osan ylätunniste 5" preserve="1" userDrawn="1">
  <p:cSld name="Osan ylätunniste 5">
    <p:spTree>
      <p:nvGrpSpPr>
        <p:cNvPr id="1" name=""/>
        <p:cNvGrpSpPr/>
        <p:nvPr/>
      </p:nvGrpSpPr>
      <p:grpSpPr>
        <a:xfrm>
          <a:off x="0" y="0"/>
          <a:ext cx="0" cy="0"/>
          <a:chOff x="0" y="0"/>
          <a:chExt cx="0" cy="0"/>
        </a:xfrm>
      </p:grpSpPr>
      <p:grpSp>
        <p:nvGrpSpPr>
          <p:cNvPr id="8" name="Ryhmä 7">
            <a:extLst>
              <a:ext uri="{FF2B5EF4-FFF2-40B4-BE49-F238E27FC236}">
                <a16:creationId xmlns:a16="http://schemas.microsoft.com/office/drawing/2014/main" id="{699CDD43-C904-4C83-89E3-B4A65DCAA1D9}"/>
              </a:ext>
              <a:ext uri="{C183D7F6-B498-43B3-948B-1728B52AA6E4}">
                <adec:decorative xmlns:adec="http://schemas.microsoft.com/office/drawing/2017/decorative" val="1"/>
              </a:ext>
            </a:extLst>
          </p:cNvPr>
          <p:cNvGrpSpPr/>
          <p:nvPr userDrawn="1"/>
        </p:nvGrpSpPr>
        <p:grpSpPr>
          <a:xfrm>
            <a:off x="178632" y="180000"/>
            <a:ext cx="11834341" cy="6488159"/>
            <a:chOff x="178632" y="172167"/>
            <a:chExt cx="11834341" cy="6488159"/>
          </a:xfrm>
        </p:grpSpPr>
        <p:sp>
          <p:nvSpPr>
            <p:cNvPr id="9" name="Freeform 12">
              <a:extLst>
                <a:ext uri="{FF2B5EF4-FFF2-40B4-BE49-F238E27FC236}">
                  <a16:creationId xmlns:a16="http://schemas.microsoft.com/office/drawing/2014/main" id="{90CE7767-6758-4913-9796-391DDD99B57F}"/>
                </a:ext>
                <a:ext uri="{C183D7F6-B498-43B3-948B-1728B52AA6E4}">
                  <adec:decorative xmlns:adec="http://schemas.microsoft.com/office/drawing/2017/decorative" val="1"/>
                </a:ext>
              </a:extLst>
            </p:cNvPr>
            <p:cNvSpPr>
              <a:spLocks/>
            </p:cNvSpPr>
            <p:nvPr userDrawn="1"/>
          </p:nvSpPr>
          <p:spPr bwMode="auto">
            <a:xfrm>
              <a:off x="178632" y="3955066"/>
              <a:ext cx="11834341" cy="2705260"/>
            </a:xfrm>
            <a:custGeom>
              <a:avLst/>
              <a:gdLst>
                <a:gd name="T0" fmla="*/ 0 w 32870"/>
                <a:gd name="T1" fmla="*/ 2226 h 7510"/>
                <a:gd name="T2" fmla="*/ 0 w 32870"/>
                <a:gd name="T3" fmla="*/ 7510 h 7510"/>
                <a:gd name="T4" fmla="*/ 14422 w 32870"/>
                <a:gd name="T5" fmla="*/ 4695 h 7510"/>
                <a:gd name="T6" fmla="*/ 32870 w 32870"/>
                <a:gd name="T7" fmla="*/ 4690 h 7510"/>
                <a:gd name="T8" fmla="*/ 32870 w 32870"/>
                <a:gd name="T9" fmla="*/ 0 h 7510"/>
                <a:gd name="T10" fmla="*/ 13779 w 32870"/>
                <a:gd name="T11" fmla="*/ 16 h 7510"/>
                <a:gd name="T12" fmla="*/ 0 w 32870"/>
                <a:gd name="T13" fmla="*/ 2226 h 7510"/>
              </a:gdLst>
              <a:ahLst/>
              <a:cxnLst>
                <a:cxn ang="0">
                  <a:pos x="T0" y="T1"/>
                </a:cxn>
                <a:cxn ang="0">
                  <a:pos x="T2" y="T3"/>
                </a:cxn>
                <a:cxn ang="0">
                  <a:pos x="T4" y="T5"/>
                </a:cxn>
                <a:cxn ang="0">
                  <a:pos x="T6" y="T7"/>
                </a:cxn>
                <a:cxn ang="0">
                  <a:pos x="T8" y="T9"/>
                </a:cxn>
                <a:cxn ang="0">
                  <a:pos x="T10" y="T11"/>
                </a:cxn>
                <a:cxn ang="0">
                  <a:pos x="T12" y="T13"/>
                </a:cxn>
              </a:cxnLst>
              <a:rect l="0" t="0" r="r" b="b"/>
              <a:pathLst>
                <a:path w="32870" h="7510">
                  <a:moveTo>
                    <a:pt x="0" y="2226"/>
                  </a:moveTo>
                  <a:lnTo>
                    <a:pt x="0" y="7510"/>
                  </a:lnTo>
                  <a:cubicBezTo>
                    <a:pt x="4241" y="5081"/>
                    <a:pt x="10659" y="4690"/>
                    <a:pt x="14422" y="4695"/>
                  </a:cubicBezTo>
                  <a:cubicBezTo>
                    <a:pt x="15294" y="4696"/>
                    <a:pt x="23963" y="4693"/>
                    <a:pt x="32870" y="4690"/>
                  </a:cubicBezTo>
                  <a:lnTo>
                    <a:pt x="32870" y="0"/>
                  </a:lnTo>
                  <a:cubicBezTo>
                    <a:pt x="23927" y="3"/>
                    <a:pt x="15112" y="8"/>
                    <a:pt x="13779" y="16"/>
                  </a:cubicBezTo>
                  <a:cubicBezTo>
                    <a:pt x="7620" y="56"/>
                    <a:pt x="3156" y="876"/>
                    <a:pt x="0" y="2226"/>
                  </a:cubicBezTo>
                  <a:close/>
                </a:path>
              </a:pathLst>
            </a:custGeom>
            <a:solidFill>
              <a:srgbClr val="B6B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13">
              <a:extLst>
                <a:ext uri="{FF2B5EF4-FFF2-40B4-BE49-F238E27FC236}">
                  <a16:creationId xmlns:a16="http://schemas.microsoft.com/office/drawing/2014/main" id="{C7A82CFE-FC2A-469E-AAFA-303040F09FCA}"/>
                </a:ext>
                <a:ext uri="{C183D7F6-B498-43B3-948B-1728B52AA6E4}">
                  <adec:decorative xmlns:adec="http://schemas.microsoft.com/office/drawing/2017/decorative" val="1"/>
                </a:ext>
              </a:extLst>
            </p:cNvPr>
            <p:cNvSpPr>
              <a:spLocks/>
            </p:cNvSpPr>
            <p:nvPr userDrawn="1"/>
          </p:nvSpPr>
          <p:spPr bwMode="auto">
            <a:xfrm>
              <a:off x="178632" y="172167"/>
              <a:ext cx="11834341" cy="4632577"/>
            </a:xfrm>
            <a:custGeom>
              <a:avLst/>
              <a:gdLst>
                <a:gd name="T0" fmla="*/ 0 w 32870"/>
                <a:gd name="T1" fmla="*/ 0 h 12864"/>
                <a:gd name="T2" fmla="*/ 0 w 32870"/>
                <a:gd name="T3" fmla="*/ 12864 h 12864"/>
                <a:gd name="T4" fmla="*/ 13779 w 32870"/>
                <a:gd name="T5" fmla="*/ 10654 h 12864"/>
                <a:gd name="T6" fmla="*/ 32870 w 32870"/>
                <a:gd name="T7" fmla="*/ 10638 h 12864"/>
                <a:gd name="T8" fmla="*/ 32870 w 32870"/>
                <a:gd name="T9" fmla="*/ 0 h 12864"/>
                <a:gd name="T10" fmla="*/ 0 w 32870"/>
                <a:gd name="T11" fmla="*/ 0 h 12864"/>
              </a:gdLst>
              <a:ahLst/>
              <a:cxnLst>
                <a:cxn ang="0">
                  <a:pos x="T0" y="T1"/>
                </a:cxn>
                <a:cxn ang="0">
                  <a:pos x="T2" y="T3"/>
                </a:cxn>
                <a:cxn ang="0">
                  <a:pos x="T4" y="T5"/>
                </a:cxn>
                <a:cxn ang="0">
                  <a:pos x="T6" y="T7"/>
                </a:cxn>
                <a:cxn ang="0">
                  <a:pos x="T8" y="T9"/>
                </a:cxn>
                <a:cxn ang="0">
                  <a:pos x="T10" y="T11"/>
                </a:cxn>
              </a:cxnLst>
              <a:rect l="0" t="0" r="r" b="b"/>
              <a:pathLst>
                <a:path w="32870" h="12864">
                  <a:moveTo>
                    <a:pt x="0" y="0"/>
                  </a:moveTo>
                  <a:lnTo>
                    <a:pt x="0" y="12864"/>
                  </a:lnTo>
                  <a:cubicBezTo>
                    <a:pt x="3156" y="11514"/>
                    <a:pt x="7620" y="10694"/>
                    <a:pt x="13779" y="10654"/>
                  </a:cubicBezTo>
                  <a:cubicBezTo>
                    <a:pt x="15112" y="10646"/>
                    <a:pt x="23927" y="10641"/>
                    <a:pt x="32870" y="10638"/>
                  </a:cubicBezTo>
                  <a:lnTo>
                    <a:pt x="32870" y="0"/>
                  </a:lnTo>
                  <a:lnTo>
                    <a:pt x="0" y="0"/>
                  </a:lnTo>
                  <a:close/>
                </a:path>
              </a:pathLst>
            </a:custGeom>
            <a:solidFill>
              <a:srgbClr val="5A8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17898767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matchingName="Osan ylätunniste 6" preserve="1" userDrawn="1">
  <p:cSld name="Osan ylätunniste 6">
    <p:spTree>
      <p:nvGrpSpPr>
        <p:cNvPr id="1" name=""/>
        <p:cNvGrpSpPr/>
        <p:nvPr/>
      </p:nvGrpSpPr>
      <p:grpSpPr>
        <a:xfrm>
          <a:off x="0" y="0"/>
          <a:ext cx="0" cy="0"/>
          <a:chOff x="0" y="0"/>
          <a:chExt cx="0" cy="0"/>
        </a:xfrm>
      </p:grpSpPr>
      <p:sp>
        <p:nvSpPr>
          <p:cNvPr id="9" name="Freeform 12">
            <a:extLst>
              <a:ext uri="{FF2B5EF4-FFF2-40B4-BE49-F238E27FC236}">
                <a16:creationId xmlns:a16="http://schemas.microsoft.com/office/drawing/2014/main" id="{90CE7767-6758-4913-9796-391DDD99B57F}"/>
              </a:ext>
              <a:ext uri="{C183D7F6-B498-43B3-948B-1728B52AA6E4}">
                <adec:decorative xmlns:adec="http://schemas.microsoft.com/office/drawing/2017/decorative" val="1"/>
              </a:ext>
            </a:extLst>
          </p:cNvPr>
          <p:cNvSpPr>
            <a:spLocks/>
          </p:cNvSpPr>
          <p:nvPr userDrawn="1"/>
        </p:nvSpPr>
        <p:spPr bwMode="auto">
          <a:xfrm>
            <a:off x="178632" y="3962899"/>
            <a:ext cx="11834341" cy="2705260"/>
          </a:xfrm>
          <a:custGeom>
            <a:avLst/>
            <a:gdLst>
              <a:gd name="T0" fmla="*/ 0 w 32870"/>
              <a:gd name="T1" fmla="*/ 2226 h 7510"/>
              <a:gd name="T2" fmla="*/ 0 w 32870"/>
              <a:gd name="T3" fmla="*/ 7510 h 7510"/>
              <a:gd name="T4" fmla="*/ 14422 w 32870"/>
              <a:gd name="T5" fmla="*/ 4695 h 7510"/>
              <a:gd name="T6" fmla="*/ 32870 w 32870"/>
              <a:gd name="T7" fmla="*/ 4690 h 7510"/>
              <a:gd name="T8" fmla="*/ 32870 w 32870"/>
              <a:gd name="T9" fmla="*/ 0 h 7510"/>
              <a:gd name="T10" fmla="*/ 13779 w 32870"/>
              <a:gd name="T11" fmla="*/ 16 h 7510"/>
              <a:gd name="T12" fmla="*/ 0 w 32870"/>
              <a:gd name="T13" fmla="*/ 2226 h 7510"/>
            </a:gdLst>
            <a:ahLst/>
            <a:cxnLst>
              <a:cxn ang="0">
                <a:pos x="T0" y="T1"/>
              </a:cxn>
              <a:cxn ang="0">
                <a:pos x="T2" y="T3"/>
              </a:cxn>
              <a:cxn ang="0">
                <a:pos x="T4" y="T5"/>
              </a:cxn>
              <a:cxn ang="0">
                <a:pos x="T6" y="T7"/>
              </a:cxn>
              <a:cxn ang="0">
                <a:pos x="T8" y="T9"/>
              </a:cxn>
              <a:cxn ang="0">
                <a:pos x="T10" y="T11"/>
              </a:cxn>
              <a:cxn ang="0">
                <a:pos x="T12" y="T13"/>
              </a:cxn>
            </a:cxnLst>
            <a:rect l="0" t="0" r="r" b="b"/>
            <a:pathLst>
              <a:path w="32870" h="7510">
                <a:moveTo>
                  <a:pt x="0" y="2226"/>
                </a:moveTo>
                <a:lnTo>
                  <a:pt x="0" y="7510"/>
                </a:lnTo>
                <a:cubicBezTo>
                  <a:pt x="4241" y="5081"/>
                  <a:pt x="10659" y="4690"/>
                  <a:pt x="14422" y="4695"/>
                </a:cubicBezTo>
                <a:cubicBezTo>
                  <a:pt x="15294" y="4696"/>
                  <a:pt x="23963" y="4693"/>
                  <a:pt x="32870" y="4690"/>
                </a:cubicBezTo>
                <a:lnTo>
                  <a:pt x="32870" y="0"/>
                </a:lnTo>
                <a:cubicBezTo>
                  <a:pt x="23927" y="3"/>
                  <a:pt x="15112" y="8"/>
                  <a:pt x="13779" y="16"/>
                </a:cubicBezTo>
                <a:cubicBezTo>
                  <a:pt x="7620" y="56"/>
                  <a:pt x="3156" y="876"/>
                  <a:pt x="0" y="2226"/>
                </a:cubicBezTo>
                <a:close/>
              </a:path>
            </a:pathLst>
          </a:custGeom>
          <a:solidFill>
            <a:srgbClr val="D964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13">
            <a:extLst>
              <a:ext uri="{FF2B5EF4-FFF2-40B4-BE49-F238E27FC236}">
                <a16:creationId xmlns:a16="http://schemas.microsoft.com/office/drawing/2014/main" id="{C7A82CFE-FC2A-469E-AAFA-303040F09FCA}"/>
              </a:ext>
              <a:ext uri="{C183D7F6-B498-43B3-948B-1728B52AA6E4}">
                <adec:decorative xmlns:adec="http://schemas.microsoft.com/office/drawing/2017/decorative" val="1"/>
              </a:ext>
            </a:extLst>
          </p:cNvPr>
          <p:cNvSpPr>
            <a:spLocks/>
          </p:cNvSpPr>
          <p:nvPr userDrawn="1"/>
        </p:nvSpPr>
        <p:spPr bwMode="auto">
          <a:xfrm>
            <a:off x="178632" y="180000"/>
            <a:ext cx="11834341" cy="4632577"/>
          </a:xfrm>
          <a:custGeom>
            <a:avLst/>
            <a:gdLst>
              <a:gd name="T0" fmla="*/ 0 w 32870"/>
              <a:gd name="T1" fmla="*/ 0 h 12864"/>
              <a:gd name="T2" fmla="*/ 0 w 32870"/>
              <a:gd name="T3" fmla="*/ 12864 h 12864"/>
              <a:gd name="T4" fmla="*/ 13779 w 32870"/>
              <a:gd name="T5" fmla="*/ 10654 h 12864"/>
              <a:gd name="T6" fmla="*/ 32870 w 32870"/>
              <a:gd name="T7" fmla="*/ 10638 h 12864"/>
              <a:gd name="T8" fmla="*/ 32870 w 32870"/>
              <a:gd name="T9" fmla="*/ 0 h 12864"/>
              <a:gd name="T10" fmla="*/ 0 w 32870"/>
              <a:gd name="T11" fmla="*/ 0 h 12864"/>
            </a:gdLst>
            <a:ahLst/>
            <a:cxnLst>
              <a:cxn ang="0">
                <a:pos x="T0" y="T1"/>
              </a:cxn>
              <a:cxn ang="0">
                <a:pos x="T2" y="T3"/>
              </a:cxn>
              <a:cxn ang="0">
                <a:pos x="T4" y="T5"/>
              </a:cxn>
              <a:cxn ang="0">
                <a:pos x="T6" y="T7"/>
              </a:cxn>
              <a:cxn ang="0">
                <a:pos x="T8" y="T9"/>
              </a:cxn>
              <a:cxn ang="0">
                <a:pos x="T10" y="T11"/>
              </a:cxn>
            </a:cxnLst>
            <a:rect l="0" t="0" r="r" b="b"/>
            <a:pathLst>
              <a:path w="32870" h="12864">
                <a:moveTo>
                  <a:pt x="0" y="0"/>
                </a:moveTo>
                <a:lnTo>
                  <a:pt x="0" y="12864"/>
                </a:lnTo>
                <a:cubicBezTo>
                  <a:pt x="3156" y="11514"/>
                  <a:pt x="7620" y="10694"/>
                  <a:pt x="13779" y="10654"/>
                </a:cubicBezTo>
                <a:cubicBezTo>
                  <a:pt x="15112" y="10646"/>
                  <a:pt x="23927" y="10641"/>
                  <a:pt x="32870" y="10638"/>
                </a:cubicBezTo>
                <a:lnTo>
                  <a:pt x="32870" y="0"/>
                </a:lnTo>
                <a:lnTo>
                  <a:pt x="0" y="0"/>
                </a:lnTo>
                <a:close/>
              </a:path>
            </a:pathLst>
          </a:custGeom>
          <a:solidFill>
            <a:srgbClr val="BE5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40642351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matchingName="Osan ylätunniste kuva" preserve="1" userDrawn="1">
  <p:cSld name="Osan ylätunniste kuva">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14FF7E8B-4CDF-4CAC-83E6-4DFDE038A75E}"/>
              </a:ext>
              <a:ext uri="{C183D7F6-B498-43B3-948B-1728B52AA6E4}">
                <adec:decorative xmlns:adec="http://schemas.microsoft.com/office/drawing/2017/decorative" val="1"/>
              </a:ext>
            </a:extLst>
          </p:cNvPr>
          <p:cNvSpPr/>
          <p:nvPr userDrawn="1"/>
        </p:nvSpPr>
        <p:spPr>
          <a:xfrm>
            <a:off x="180000" y="180000"/>
            <a:ext cx="9144000" cy="6498000"/>
          </a:xfrm>
          <a:custGeom>
            <a:avLst/>
            <a:gdLst>
              <a:gd name="connsiteX0" fmla="*/ 0 w 9144000"/>
              <a:gd name="connsiteY0" fmla="*/ 0 h 6513234"/>
              <a:gd name="connsiteX1" fmla="*/ 9144000 w 9144000"/>
              <a:gd name="connsiteY1" fmla="*/ 0 h 6513234"/>
              <a:gd name="connsiteX2" fmla="*/ 9144000 w 9144000"/>
              <a:gd name="connsiteY2" fmla="*/ 6513234 h 6513234"/>
              <a:gd name="connsiteX3" fmla="*/ 0 w 9144000"/>
              <a:gd name="connsiteY3" fmla="*/ 6513234 h 6513234"/>
              <a:gd name="connsiteX4" fmla="*/ 0 w 9144000"/>
              <a:gd name="connsiteY4" fmla="*/ 0 h 6513234"/>
              <a:gd name="connsiteX0" fmla="*/ 0 w 9144000"/>
              <a:gd name="connsiteY0" fmla="*/ 0 h 6514355"/>
              <a:gd name="connsiteX1" fmla="*/ 9144000 w 9144000"/>
              <a:gd name="connsiteY1" fmla="*/ 0 h 6514355"/>
              <a:gd name="connsiteX2" fmla="*/ 9144000 w 9144000"/>
              <a:gd name="connsiteY2" fmla="*/ 6513234 h 6514355"/>
              <a:gd name="connsiteX3" fmla="*/ 7431035 w 9144000"/>
              <a:gd name="connsiteY3" fmla="*/ 6514355 h 6514355"/>
              <a:gd name="connsiteX4" fmla="*/ 0 w 9144000"/>
              <a:gd name="connsiteY4" fmla="*/ 6513234 h 6514355"/>
              <a:gd name="connsiteX5" fmla="*/ 0 w 9144000"/>
              <a:gd name="connsiteY5" fmla="*/ 0 h 6514355"/>
              <a:gd name="connsiteX0" fmla="*/ 0 w 9144000"/>
              <a:gd name="connsiteY0" fmla="*/ 0 h 6514355"/>
              <a:gd name="connsiteX1" fmla="*/ 9144000 w 9144000"/>
              <a:gd name="connsiteY1" fmla="*/ 0 h 6514355"/>
              <a:gd name="connsiteX2" fmla="*/ 7431035 w 9144000"/>
              <a:gd name="connsiteY2" fmla="*/ 6514355 h 6514355"/>
              <a:gd name="connsiteX3" fmla="*/ 0 w 9144000"/>
              <a:gd name="connsiteY3" fmla="*/ 6513234 h 6514355"/>
              <a:gd name="connsiteX4" fmla="*/ 0 w 9144000"/>
              <a:gd name="connsiteY4" fmla="*/ 0 h 651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514355">
                <a:moveTo>
                  <a:pt x="0" y="0"/>
                </a:moveTo>
                <a:lnTo>
                  <a:pt x="9144000" y="0"/>
                </a:lnTo>
                <a:lnTo>
                  <a:pt x="7431035" y="6514355"/>
                </a:lnTo>
                <a:lnTo>
                  <a:pt x="0" y="6513234"/>
                </a:lnTo>
                <a:lnTo>
                  <a:pt x="0" y="0"/>
                </a:lnTo>
                <a:close/>
              </a:path>
            </a:pathLst>
          </a:custGeom>
          <a:solidFill>
            <a:srgbClr val="003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2451851"/>
            <a:ext cx="6450106" cy="1980640"/>
          </a:xfrm>
        </p:spPr>
        <p:txBody>
          <a:bodyPr anchor="ctr" anchorCtr="0"/>
          <a:lstStyle>
            <a:lvl1pPr>
              <a:lnSpc>
                <a:spcPct val="95000"/>
              </a:lnSpc>
              <a:defRPr sz="4000">
                <a:solidFill>
                  <a:schemeClr val="bg1"/>
                </a:solidFill>
              </a:defRPr>
            </a:lvl1pPr>
          </a:lstStyle>
          <a:p>
            <a:r>
              <a:rPr lang="en-GB" err="1"/>
              <a:t>Kuvallinen</a:t>
            </a:r>
            <a:r>
              <a:rPr lang="en-GB"/>
              <a:t> </a:t>
            </a:r>
            <a:br>
              <a:rPr lang="en-GB"/>
            </a:br>
            <a:r>
              <a:rPr lang="en-GB" err="1"/>
              <a:t>väliotsikkosivu</a:t>
            </a:r>
            <a:r>
              <a:rPr lang="en-GB"/>
              <a:t> </a:t>
            </a:r>
            <a:r>
              <a:rPr lang="en-GB" err="1"/>
              <a:t>esityksen</a:t>
            </a:r>
            <a:r>
              <a:rPr lang="en-GB"/>
              <a:t> </a:t>
            </a:r>
            <a:r>
              <a:rPr lang="en-GB" err="1"/>
              <a:t>jäsentämiseen</a:t>
            </a:r>
            <a:endParaRPr lang="fi-FI"/>
          </a:p>
        </p:txBody>
      </p:sp>
      <p:sp>
        <p:nvSpPr>
          <p:cNvPr id="9" name="Kuvan paikkamerkki 2">
            <a:extLst>
              <a:ext uri="{FF2B5EF4-FFF2-40B4-BE49-F238E27FC236}">
                <a16:creationId xmlns:a16="http://schemas.microsoft.com/office/drawing/2014/main" id="{A1F3F41D-5BA7-4AD3-81B0-B935DD9EF47D}"/>
              </a:ext>
              <a:ext uri="{C183D7F6-B498-43B3-948B-1728B52AA6E4}">
                <adec:decorative xmlns:adec="http://schemas.microsoft.com/office/drawing/2017/decorative" val="1"/>
              </a:ext>
            </a:extLst>
          </p:cNvPr>
          <p:cNvSpPr>
            <a:spLocks noGrp="1"/>
          </p:cNvSpPr>
          <p:nvPr>
            <p:ph type="pic" idx="13" hasCustomPrompt="1"/>
          </p:nvPr>
        </p:nvSpPr>
        <p:spPr>
          <a:xfrm>
            <a:off x="7601865" y="180000"/>
            <a:ext cx="441073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2612 h 6490970"/>
              <a:gd name="connsiteX1" fmla="*/ 1703017 w 4408944"/>
              <a:gd name="connsiteY1" fmla="*/ 0 h 6490970"/>
              <a:gd name="connsiteX2" fmla="*/ 4408944 w 4408944"/>
              <a:gd name="connsiteY2" fmla="*/ 2612 h 6490970"/>
              <a:gd name="connsiteX3" fmla="*/ 4408944 w 4408944"/>
              <a:gd name="connsiteY3" fmla="*/ 6490970 h 6490970"/>
              <a:gd name="connsiteX4" fmla="*/ 0 w 4408944"/>
              <a:gd name="connsiteY4" fmla="*/ 6490970 h 6490970"/>
              <a:gd name="connsiteX5" fmla="*/ 0 w 4408944"/>
              <a:gd name="connsiteY5" fmla="*/ 2612 h 6490970"/>
              <a:gd name="connsiteX0" fmla="*/ 399196 w 4808140"/>
              <a:gd name="connsiteY0" fmla="*/ 481490 h 6969848"/>
              <a:gd name="connsiteX1" fmla="*/ 2102213 w 4808140"/>
              <a:gd name="connsiteY1" fmla="*/ 478878 h 6969848"/>
              <a:gd name="connsiteX2" fmla="*/ 4808140 w 4808140"/>
              <a:gd name="connsiteY2" fmla="*/ 481490 h 6969848"/>
              <a:gd name="connsiteX3" fmla="*/ 4808140 w 4808140"/>
              <a:gd name="connsiteY3" fmla="*/ 6969848 h 6969848"/>
              <a:gd name="connsiteX4" fmla="*/ 399196 w 4808140"/>
              <a:gd name="connsiteY4" fmla="*/ 6969848 h 6969848"/>
              <a:gd name="connsiteX5" fmla="*/ 399196 w 4808140"/>
              <a:gd name="connsiteY5" fmla="*/ 481490 h 6969848"/>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420890 w 4410734"/>
              <a:gd name="connsiteY0" fmla="*/ 2450537 h 6490970"/>
              <a:gd name="connsiteX1" fmla="*/ 1704807 w 4410734"/>
              <a:gd name="connsiteY1" fmla="*/ 0 h 6490970"/>
              <a:gd name="connsiteX2" fmla="*/ 4410734 w 4410734"/>
              <a:gd name="connsiteY2" fmla="*/ 2612 h 6490970"/>
              <a:gd name="connsiteX3" fmla="*/ 4410734 w 4410734"/>
              <a:gd name="connsiteY3" fmla="*/ 6490970 h 6490970"/>
              <a:gd name="connsiteX4" fmla="*/ 1790 w 4410734"/>
              <a:gd name="connsiteY4" fmla="*/ 6490970 h 6490970"/>
              <a:gd name="connsiteX5" fmla="*/ 420890 w 4410734"/>
              <a:gd name="connsiteY5" fmla="*/ 2450537 h 649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0734" h="6490970">
                <a:moveTo>
                  <a:pt x="420890" y="2450537"/>
                </a:moveTo>
                <a:cubicBezTo>
                  <a:pt x="704726" y="1368709"/>
                  <a:pt x="1192233" y="476250"/>
                  <a:pt x="1704807" y="0"/>
                </a:cubicBezTo>
                <a:lnTo>
                  <a:pt x="4410734" y="2612"/>
                </a:lnTo>
                <a:lnTo>
                  <a:pt x="4410734" y="6490970"/>
                </a:lnTo>
                <a:lnTo>
                  <a:pt x="1790" y="6490970"/>
                </a:lnTo>
                <a:cubicBezTo>
                  <a:pt x="-18659" y="5206377"/>
                  <a:pt x="137054" y="3532365"/>
                  <a:pt x="420890" y="2450537"/>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14352276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matchingName="Osan ylätunniste kuva 2" preserve="1" userDrawn="1">
  <p:cSld name="Osan ylätunniste kuva 2">
    <p:spTree>
      <p:nvGrpSpPr>
        <p:cNvPr id="1" name=""/>
        <p:cNvGrpSpPr/>
        <p:nvPr/>
      </p:nvGrpSpPr>
      <p:grpSpPr>
        <a:xfrm>
          <a:off x="0" y="0"/>
          <a:ext cx="0" cy="0"/>
          <a:chOff x="0" y="0"/>
          <a:chExt cx="0" cy="0"/>
        </a:xfrm>
      </p:grpSpPr>
      <p:sp>
        <p:nvSpPr>
          <p:cNvPr id="6" name="Suorakulmio 9">
            <a:extLst>
              <a:ext uri="{FF2B5EF4-FFF2-40B4-BE49-F238E27FC236}">
                <a16:creationId xmlns:a16="http://schemas.microsoft.com/office/drawing/2014/main" id="{86227721-48B2-43B3-8526-34B0C73A1CBF}"/>
              </a:ext>
              <a:ext uri="{C183D7F6-B498-43B3-948B-1728B52AA6E4}">
                <adec:decorative xmlns:adec="http://schemas.microsoft.com/office/drawing/2017/decorative" val="1"/>
              </a:ext>
            </a:extLst>
          </p:cNvPr>
          <p:cNvSpPr/>
          <p:nvPr userDrawn="1"/>
        </p:nvSpPr>
        <p:spPr>
          <a:xfrm>
            <a:off x="180000" y="180000"/>
            <a:ext cx="9144000" cy="6498000"/>
          </a:xfrm>
          <a:custGeom>
            <a:avLst/>
            <a:gdLst>
              <a:gd name="connsiteX0" fmla="*/ 0 w 9144000"/>
              <a:gd name="connsiteY0" fmla="*/ 0 h 6513234"/>
              <a:gd name="connsiteX1" fmla="*/ 9144000 w 9144000"/>
              <a:gd name="connsiteY1" fmla="*/ 0 h 6513234"/>
              <a:gd name="connsiteX2" fmla="*/ 9144000 w 9144000"/>
              <a:gd name="connsiteY2" fmla="*/ 6513234 h 6513234"/>
              <a:gd name="connsiteX3" fmla="*/ 0 w 9144000"/>
              <a:gd name="connsiteY3" fmla="*/ 6513234 h 6513234"/>
              <a:gd name="connsiteX4" fmla="*/ 0 w 9144000"/>
              <a:gd name="connsiteY4" fmla="*/ 0 h 6513234"/>
              <a:gd name="connsiteX0" fmla="*/ 0 w 9144000"/>
              <a:gd name="connsiteY0" fmla="*/ 0 h 6514355"/>
              <a:gd name="connsiteX1" fmla="*/ 9144000 w 9144000"/>
              <a:gd name="connsiteY1" fmla="*/ 0 h 6514355"/>
              <a:gd name="connsiteX2" fmla="*/ 9144000 w 9144000"/>
              <a:gd name="connsiteY2" fmla="*/ 6513234 h 6514355"/>
              <a:gd name="connsiteX3" fmla="*/ 7431035 w 9144000"/>
              <a:gd name="connsiteY3" fmla="*/ 6514355 h 6514355"/>
              <a:gd name="connsiteX4" fmla="*/ 0 w 9144000"/>
              <a:gd name="connsiteY4" fmla="*/ 6513234 h 6514355"/>
              <a:gd name="connsiteX5" fmla="*/ 0 w 9144000"/>
              <a:gd name="connsiteY5" fmla="*/ 0 h 6514355"/>
              <a:gd name="connsiteX0" fmla="*/ 0 w 9144000"/>
              <a:gd name="connsiteY0" fmla="*/ 0 h 6514355"/>
              <a:gd name="connsiteX1" fmla="*/ 9144000 w 9144000"/>
              <a:gd name="connsiteY1" fmla="*/ 0 h 6514355"/>
              <a:gd name="connsiteX2" fmla="*/ 7431035 w 9144000"/>
              <a:gd name="connsiteY2" fmla="*/ 6514355 h 6514355"/>
              <a:gd name="connsiteX3" fmla="*/ 0 w 9144000"/>
              <a:gd name="connsiteY3" fmla="*/ 6513234 h 6514355"/>
              <a:gd name="connsiteX4" fmla="*/ 0 w 9144000"/>
              <a:gd name="connsiteY4" fmla="*/ 0 h 651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514355">
                <a:moveTo>
                  <a:pt x="0" y="0"/>
                </a:moveTo>
                <a:lnTo>
                  <a:pt x="9144000" y="0"/>
                </a:lnTo>
                <a:lnTo>
                  <a:pt x="7431035" y="6514355"/>
                </a:lnTo>
                <a:lnTo>
                  <a:pt x="0" y="6513234"/>
                </a:lnTo>
                <a:lnTo>
                  <a:pt x="0" y="0"/>
                </a:lnTo>
                <a:close/>
              </a:path>
            </a:pathLst>
          </a:custGeom>
          <a:solidFill>
            <a:srgbClr val="5A8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2451851"/>
            <a:ext cx="6450106" cy="1980640"/>
          </a:xfrm>
        </p:spPr>
        <p:txBody>
          <a:bodyPr anchor="ctr" anchorCtr="0"/>
          <a:lstStyle>
            <a:lvl1pPr>
              <a:lnSpc>
                <a:spcPct val="95000"/>
              </a:lnSpc>
              <a:defRPr sz="4000">
                <a:solidFill>
                  <a:schemeClr val="bg1"/>
                </a:solidFill>
              </a:defRPr>
            </a:lvl1pPr>
          </a:lstStyle>
          <a:p>
            <a:r>
              <a:rPr lang="en-GB" err="1"/>
              <a:t>Kuvallinen</a:t>
            </a:r>
            <a:r>
              <a:rPr lang="en-GB"/>
              <a:t> </a:t>
            </a:r>
            <a:br>
              <a:rPr lang="en-GB"/>
            </a:br>
            <a:r>
              <a:rPr lang="en-GB" err="1"/>
              <a:t>väliotsikkosivu</a:t>
            </a:r>
            <a:r>
              <a:rPr lang="en-GB"/>
              <a:t> </a:t>
            </a:r>
            <a:r>
              <a:rPr lang="en-GB" err="1"/>
              <a:t>esityksen</a:t>
            </a:r>
            <a:r>
              <a:rPr lang="en-GB"/>
              <a:t> </a:t>
            </a:r>
            <a:r>
              <a:rPr lang="en-GB" err="1"/>
              <a:t>jäsentämiseen</a:t>
            </a:r>
            <a:endParaRPr lang="fi-FI"/>
          </a:p>
        </p:txBody>
      </p:sp>
      <p:sp>
        <p:nvSpPr>
          <p:cNvPr id="9" name="Kuvan paikkamerkki 2">
            <a:extLst>
              <a:ext uri="{FF2B5EF4-FFF2-40B4-BE49-F238E27FC236}">
                <a16:creationId xmlns:a16="http://schemas.microsoft.com/office/drawing/2014/main" id="{A1F3F41D-5BA7-4AD3-81B0-B935DD9EF47D}"/>
              </a:ext>
              <a:ext uri="{C183D7F6-B498-43B3-948B-1728B52AA6E4}">
                <adec:decorative xmlns:adec="http://schemas.microsoft.com/office/drawing/2017/decorative" val="1"/>
              </a:ext>
            </a:extLst>
          </p:cNvPr>
          <p:cNvSpPr>
            <a:spLocks noGrp="1"/>
          </p:cNvSpPr>
          <p:nvPr>
            <p:ph type="pic" idx="13" hasCustomPrompt="1"/>
          </p:nvPr>
        </p:nvSpPr>
        <p:spPr>
          <a:xfrm>
            <a:off x="7603200" y="180000"/>
            <a:ext cx="441073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2612 h 6490970"/>
              <a:gd name="connsiteX1" fmla="*/ 1703017 w 4408944"/>
              <a:gd name="connsiteY1" fmla="*/ 0 h 6490970"/>
              <a:gd name="connsiteX2" fmla="*/ 4408944 w 4408944"/>
              <a:gd name="connsiteY2" fmla="*/ 2612 h 6490970"/>
              <a:gd name="connsiteX3" fmla="*/ 4408944 w 4408944"/>
              <a:gd name="connsiteY3" fmla="*/ 6490970 h 6490970"/>
              <a:gd name="connsiteX4" fmla="*/ 0 w 4408944"/>
              <a:gd name="connsiteY4" fmla="*/ 6490970 h 6490970"/>
              <a:gd name="connsiteX5" fmla="*/ 0 w 4408944"/>
              <a:gd name="connsiteY5" fmla="*/ 2612 h 6490970"/>
              <a:gd name="connsiteX0" fmla="*/ 399196 w 4808140"/>
              <a:gd name="connsiteY0" fmla="*/ 481490 h 6969848"/>
              <a:gd name="connsiteX1" fmla="*/ 2102213 w 4808140"/>
              <a:gd name="connsiteY1" fmla="*/ 478878 h 6969848"/>
              <a:gd name="connsiteX2" fmla="*/ 4808140 w 4808140"/>
              <a:gd name="connsiteY2" fmla="*/ 481490 h 6969848"/>
              <a:gd name="connsiteX3" fmla="*/ 4808140 w 4808140"/>
              <a:gd name="connsiteY3" fmla="*/ 6969848 h 6969848"/>
              <a:gd name="connsiteX4" fmla="*/ 399196 w 4808140"/>
              <a:gd name="connsiteY4" fmla="*/ 6969848 h 6969848"/>
              <a:gd name="connsiteX5" fmla="*/ 399196 w 4808140"/>
              <a:gd name="connsiteY5" fmla="*/ 481490 h 6969848"/>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420890 w 4410734"/>
              <a:gd name="connsiteY0" fmla="*/ 2450537 h 6490970"/>
              <a:gd name="connsiteX1" fmla="*/ 1704807 w 4410734"/>
              <a:gd name="connsiteY1" fmla="*/ 0 h 6490970"/>
              <a:gd name="connsiteX2" fmla="*/ 4410734 w 4410734"/>
              <a:gd name="connsiteY2" fmla="*/ 2612 h 6490970"/>
              <a:gd name="connsiteX3" fmla="*/ 4410734 w 4410734"/>
              <a:gd name="connsiteY3" fmla="*/ 6490970 h 6490970"/>
              <a:gd name="connsiteX4" fmla="*/ 1790 w 4410734"/>
              <a:gd name="connsiteY4" fmla="*/ 6490970 h 6490970"/>
              <a:gd name="connsiteX5" fmla="*/ 420890 w 4410734"/>
              <a:gd name="connsiteY5" fmla="*/ 2450537 h 649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0734" h="6490970">
                <a:moveTo>
                  <a:pt x="420890" y="2450537"/>
                </a:moveTo>
                <a:cubicBezTo>
                  <a:pt x="704726" y="1368709"/>
                  <a:pt x="1192233" y="476250"/>
                  <a:pt x="1704807" y="0"/>
                </a:cubicBezTo>
                <a:lnTo>
                  <a:pt x="4410734" y="2612"/>
                </a:lnTo>
                <a:lnTo>
                  <a:pt x="4410734" y="6490970"/>
                </a:lnTo>
                <a:lnTo>
                  <a:pt x="1790" y="6490970"/>
                </a:lnTo>
                <a:cubicBezTo>
                  <a:pt x="-18659" y="5206377"/>
                  <a:pt x="137054" y="3532365"/>
                  <a:pt x="420890" y="2450537"/>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12998491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B4FC6C8E-F0C0-B549-9CF0-FFEBC0F5250B}"/>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9EB2CD57-B80D-8E4A-9DD4-8C94DA9E5DC1}"/>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5D31583-CC19-DF41-9CFD-6AD1350D5458}"/>
              </a:ext>
            </a:extLst>
          </p:cNvPr>
          <p:cNvSpPr>
            <a:spLocks noGrp="1"/>
          </p:cNvSpPr>
          <p:nvPr>
            <p:ph type="dt" sz="half" idx="10"/>
          </p:nvPr>
        </p:nvSpPr>
        <p:spPr>
          <a:xfrm>
            <a:off x="9772650" y="6178547"/>
            <a:ext cx="857250" cy="365125"/>
          </a:xfrm>
          <a:prstGeom prst="rect">
            <a:avLst/>
          </a:prstGeom>
        </p:spPr>
        <p:txBody>
          <a:bodyPr/>
          <a:lstStyle/>
          <a:p>
            <a:fld id="{AC626680-747A-E547-B244-C48582052440}" type="datetime1">
              <a:rPr lang="fi-FI" smtClean="0"/>
              <a:t>23.5.2022</a:t>
            </a:fld>
            <a:endParaRPr lang="fi-FI"/>
          </a:p>
        </p:txBody>
      </p:sp>
      <p:sp>
        <p:nvSpPr>
          <p:cNvPr id="5" name="Alatunnisteen paikkamerkki 4">
            <a:extLst>
              <a:ext uri="{FF2B5EF4-FFF2-40B4-BE49-F238E27FC236}">
                <a16:creationId xmlns:a16="http://schemas.microsoft.com/office/drawing/2014/main" id="{11E4D4AA-637E-924E-827A-217BDF396A74}"/>
              </a:ext>
            </a:extLst>
          </p:cNvPr>
          <p:cNvSpPr>
            <a:spLocks noGrp="1"/>
          </p:cNvSpPr>
          <p:nvPr>
            <p:ph type="ftr" sz="quarter" idx="11"/>
          </p:nvPr>
        </p:nvSpPr>
        <p:spPr>
          <a:xfrm>
            <a:off x="3446394" y="6178547"/>
            <a:ext cx="6235700" cy="365125"/>
          </a:xfrm>
          <a:prstGeom prst="rect">
            <a:avLst/>
          </a:prstGeom>
        </p:spPr>
        <p:txBody>
          <a:bodyPr/>
          <a:lstStyle/>
          <a:p>
            <a:r>
              <a:rPr lang="fi-FI"/>
              <a:t>Esityksen alatunniste tässä</a:t>
            </a:r>
          </a:p>
        </p:txBody>
      </p:sp>
      <p:sp>
        <p:nvSpPr>
          <p:cNvPr id="6" name="Dian numeron paikkamerkki 5">
            <a:extLst>
              <a:ext uri="{FF2B5EF4-FFF2-40B4-BE49-F238E27FC236}">
                <a16:creationId xmlns:a16="http://schemas.microsoft.com/office/drawing/2014/main" id="{D25E38D9-F6A3-374A-824D-AFA88DF3D672}"/>
              </a:ext>
            </a:extLst>
          </p:cNvPr>
          <p:cNvSpPr>
            <a:spLocks noGrp="1"/>
          </p:cNvSpPr>
          <p:nvPr>
            <p:ph type="sldNum" sz="quarter" idx="12"/>
          </p:nvPr>
        </p:nvSpPr>
        <p:spPr>
          <a:xfrm>
            <a:off x="10687049" y="6178547"/>
            <a:ext cx="666751" cy="365125"/>
          </a:xfrm>
          <a:prstGeom prst="rect">
            <a:avLst/>
          </a:prstGeom>
        </p:spPr>
        <p:txBody>
          <a:bodyPr/>
          <a:lstStyle/>
          <a:p>
            <a:fld id="{4B3ABE4D-E3AA-DE44-821B-852CBCAB171A}" type="slidenum">
              <a:rPr lang="fi-FI" smtClean="0"/>
              <a:t>‹#›</a:t>
            </a:fld>
            <a:endParaRPr lang="fi-FI"/>
          </a:p>
        </p:txBody>
      </p:sp>
    </p:spTree>
    <p:extLst>
      <p:ext uri="{BB962C8B-B14F-4D97-AF65-F5344CB8AC3E}">
        <p14:creationId xmlns:p14="http://schemas.microsoft.com/office/powerpoint/2010/main" val="397579069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matchingName="Osan ylätunniste kuva 3" preserve="1" userDrawn="1">
  <p:cSld name="Osan ylätunniste kuva 3">
    <p:spTree>
      <p:nvGrpSpPr>
        <p:cNvPr id="1" name=""/>
        <p:cNvGrpSpPr/>
        <p:nvPr/>
      </p:nvGrpSpPr>
      <p:grpSpPr>
        <a:xfrm>
          <a:off x="0" y="0"/>
          <a:ext cx="0" cy="0"/>
          <a:chOff x="0" y="0"/>
          <a:chExt cx="0" cy="0"/>
        </a:xfrm>
      </p:grpSpPr>
      <p:sp>
        <p:nvSpPr>
          <p:cNvPr id="6" name="Suorakulmio 9">
            <a:extLst>
              <a:ext uri="{FF2B5EF4-FFF2-40B4-BE49-F238E27FC236}">
                <a16:creationId xmlns:a16="http://schemas.microsoft.com/office/drawing/2014/main" id="{F4B276F3-D064-4656-A9E4-A4F6D1ABBFC8}"/>
              </a:ext>
              <a:ext uri="{C183D7F6-B498-43B3-948B-1728B52AA6E4}">
                <adec:decorative xmlns:adec="http://schemas.microsoft.com/office/drawing/2017/decorative" val="1"/>
              </a:ext>
            </a:extLst>
          </p:cNvPr>
          <p:cNvSpPr/>
          <p:nvPr userDrawn="1"/>
        </p:nvSpPr>
        <p:spPr>
          <a:xfrm>
            <a:off x="180000" y="180000"/>
            <a:ext cx="9144000" cy="6498000"/>
          </a:xfrm>
          <a:custGeom>
            <a:avLst/>
            <a:gdLst>
              <a:gd name="connsiteX0" fmla="*/ 0 w 9144000"/>
              <a:gd name="connsiteY0" fmla="*/ 0 h 6513234"/>
              <a:gd name="connsiteX1" fmla="*/ 9144000 w 9144000"/>
              <a:gd name="connsiteY1" fmla="*/ 0 h 6513234"/>
              <a:gd name="connsiteX2" fmla="*/ 9144000 w 9144000"/>
              <a:gd name="connsiteY2" fmla="*/ 6513234 h 6513234"/>
              <a:gd name="connsiteX3" fmla="*/ 0 w 9144000"/>
              <a:gd name="connsiteY3" fmla="*/ 6513234 h 6513234"/>
              <a:gd name="connsiteX4" fmla="*/ 0 w 9144000"/>
              <a:gd name="connsiteY4" fmla="*/ 0 h 6513234"/>
              <a:gd name="connsiteX0" fmla="*/ 0 w 9144000"/>
              <a:gd name="connsiteY0" fmla="*/ 0 h 6514355"/>
              <a:gd name="connsiteX1" fmla="*/ 9144000 w 9144000"/>
              <a:gd name="connsiteY1" fmla="*/ 0 h 6514355"/>
              <a:gd name="connsiteX2" fmla="*/ 9144000 w 9144000"/>
              <a:gd name="connsiteY2" fmla="*/ 6513234 h 6514355"/>
              <a:gd name="connsiteX3" fmla="*/ 7431035 w 9144000"/>
              <a:gd name="connsiteY3" fmla="*/ 6514355 h 6514355"/>
              <a:gd name="connsiteX4" fmla="*/ 0 w 9144000"/>
              <a:gd name="connsiteY4" fmla="*/ 6513234 h 6514355"/>
              <a:gd name="connsiteX5" fmla="*/ 0 w 9144000"/>
              <a:gd name="connsiteY5" fmla="*/ 0 h 6514355"/>
              <a:gd name="connsiteX0" fmla="*/ 0 w 9144000"/>
              <a:gd name="connsiteY0" fmla="*/ 0 h 6514355"/>
              <a:gd name="connsiteX1" fmla="*/ 9144000 w 9144000"/>
              <a:gd name="connsiteY1" fmla="*/ 0 h 6514355"/>
              <a:gd name="connsiteX2" fmla="*/ 7431035 w 9144000"/>
              <a:gd name="connsiteY2" fmla="*/ 6514355 h 6514355"/>
              <a:gd name="connsiteX3" fmla="*/ 0 w 9144000"/>
              <a:gd name="connsiteY3" fmla="*/ 6513234 h 6514355"/>
              <a:gd name="connsiteX4" fmla="*/ 0 w 9144000"/>
              <a:gd name="connsiteY4" fmla="*/ 0 h 651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514355">
                <a:moveTo>
                  <a:pt x="0" y="0"/>
                </a:moveTo>
                <a:lnTo>
                  <a:pt x="9144000" y="0"/>
                </a:lnTo>
                <a:lnTo>
                  <a:pt x="7431035" y="6514355"/>
                </a:lnTo>
                <a:lnTo>
                  <a:pt x="0" y="6513234"/>
                </a:lnTo>
                <a:lnTo>
                  <a:pt x="0" y="0"/>
                </a:lnTo>
                <a:close/>
              </a:path>
            </a:pathLst>
          </a:custGeom>
          <a:solidFill>
            <a:srgbClr val="D96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2451851"/>
            <a:ext cx="6450106" cy="1980640"/>
          </a:xfrm>
        </p:spPr>
        <p:txBody>
          <a:bodyPr anchor="ctr" anchorCtr="0"/>
          <a:lstStyle>
            <a:lvl1pPr>
              <a:lnSpc>
                <a:spcPct val="95000"/>
              </a:lnSpc>
              <a:defRPr sz="4000">
                <a:solidFill>
                  <a:schemeClr val="bg1"/>
                </a:solidFill>
              </a:defRPr>
            </a:lvl1pPr>
          </a:lstStyle>
          <a:p>
            <a:r>
              <a:rPr lang="en-GB" err="1"/>
              <a:t>Kuvallinen</a:t>
            </a:r>
            <a:r>
              <a:rPr lang="en-GB"/>
              <a:t> </a:t>
            </a:r>
            <a:br>
              <a:rPr lang="en-GB"/>
            </a:br>
            <a:r>
              <a:rPr lang="en-GB" err="1"/>
              <a:t>väliotsikkosivu</a:t>
            </a:r>
            <a:r>
              <a:rPr lang="en-GB"/>
              <a:t> </a:t>
            </a:r>
            <a:r>
              <a:rPr lang="en-GB" err="1"/>
              <a:t>esityksen</a:t>
            </a:r>
            <a:r>
              <a:rPr lang="en-GB"/>
              <a:t> </a:t>
            </a:r>
            <a:r>
              <a:rPr lang="en-GB" err="1"/>
              <a:t>jäsentämiseen</a:t>
            </a:r>
            <a:endParaRPr lang="fi-FI"/>
          </a:p>
        </p:txBody>
      </p:sp>
      <p:sp>
        <p:nvSpPr>
          <p:cNvPr id="9" name="Kuvan paikkamerkki 2">
            <a:extLst>
              <a:ext uri="{FF2B5EF4-FFF2-40B4-BE49-F238E27FC236}">
                <a16:creationId xmlns:a16="http://schemas.microsoft.com/office/drawing/2014/main" id="{A1F3F41D-5BA7-4AD3-81B0-B935DD9EF47D}"/>
              </a:ext>
              <a:ext uri="{C183D7F6-B498-43B3-948B-1728B52AA6E4}">
                <adec:decorative xmlns:adec="http://schemas.microsoft.com/office/drawing/2017/decorative" val="1"/>
              </a:ext>
            </a:extLst>
          </p:cNvPr>
          <p:cNvSpPr>
            <a:spLocks noGrp="1"/>
          </p:cNvSpPr>
          <p:nvPr>
            <p:ph type="pic" idx="13" hasCustomPrompt="1"/>
          </p:nvPr>
        </p:nvSpPr>
        <p:spPr>
          <a:xfrm>
            <a:off x="7603200" y="180000"/>
            <a:ext cx="441073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2612 h 6490970"/>
              <a:gd name="connsiteX1" fmla="*/ 1703017 w 4408944"/>
              <a:gd name="connsiteY1" fmla="*/ 0 h 6490970"/>
              <a:gd name="connsiteX2" fmla="*/ 4408944 w 4408944"/>
              <a:gd name="connsiteY2" fmla="*/ 2612 h 6490970"/>
              <a:gd name="connsiteX3" fmla="*/ 4408944 w 4408944"/>
              <a:gd name="connsiteY3" fmla="*/ 6490970 h 6490970"/>
              <a:gd name="connsiteX4" fmla="*/ 0 w 4408944"/>
              <a:gd name="connsiteY4" fmla="*/ 6490970 h 6490970"/>
              <a:gd name="connsiteX5" fmla="*/ 0 w 4408944"/>
              <a:gd name="connsiteY5" fmla="*/ 2612 h 6490970"/>
              <a:gd name="connsiteX0" fmla="*/ 399196 w 4808140"/>
              <a:gd name="connsiteY0" fmla="*/ 481490 h 6969848"/>
              <a:gd name="connsiteX1" fmla="*/ 2102213 w 4808140"/>
              <a:gd name="connsiteY1" fmla="*/ 478878 h 6969848"/>
              <a:gd name="connsiteX2" fmla="*/ 4808140 w 4808140"/>
              <a:gd name="connsiteY2" fmla="*/ 481490 h 6969848"/>
              <a:gd name="connsiteX3" fmla="*/ 4808140 w 4808140"/>
              <a:gd name="connsiteY3" fmla="*/ 6969848 h 6969848"/>
              <a:gd name="connsiteX4" fmla="*/ 399196 w 4808140"/>
              <a:gd name="connsiteY4" fmla="*/ 6969848 h 6969848"/>
              <a:gd name="connsiteX5" fmla="*/ 399196 w 4808140"/>
              <a:gd name="connsiteY5" fmla="*/ 481490 h 6969848"/>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420890 w 4410734"/>
              <a:gd name="connsiteY0" fmla="*/ 2450537 h 6490970"/>
              <a:gd name="connsiteX1" fmla="*/ 1704807 w 4410734"/>
              <a:gd name="connsiteY1" fmla="*/ 0 h 6490970"/>
              <a:gd name="connsiteX2" fmla="*/ 4410734 w 4410734"/>
              <a:gd name="connsiteY2" fmla="*/ 2612 h 6490970"/>
              <a:gd name="connsiteX3" fmla="*/ 4410734 w 4410734"/>
              <a:gd name="connsiteY3" fmla="*/ 6490970 h 6490970"/>
              <a:gd name="connsiteX4" fmla="*/ 1790 w 4410734"/>
              <a:gd name="connsiteY4" fmla="*/ 6490970 h 6490970"/>
              <a:gd name="connsiteX5" fmla="*/ 420890 w 4410734"/>
              <a:gd name="connsiteY5" fmla="*/ 2450537 h 649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0734" h="6490970">
                <a:moveTo>
                  <a:pt x="420890" y="2450537"/>
                </a:moveTo>
                <a:cubicBezTo>
                  <a:pt x="704726" y="1368709"/>
                  <a:pt x="1192233" y="476250"/>
                  <a:pt x="1704807" y="0"/>
                </a:cubicBezTo>
                <a:lnTo>
                  <a:pt x="4410734" y="2612"/>
                </a:lnTo>
                <a:lnTo>
                  <a:pt x="4410734" y="6490970"/>
                </a:lnTo>
                <a:lnTo>
                  <a:pt x="1790" y="6490970"/>
                </a:lnTo>
                <a:cubicBezTo>
                  <a:pt x="-18659" y="5206377"/>
                  <a:pt x="137054" y="3532365"/>
                  <a:pt x="420890" y="2450537"/>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37794549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Vain otsikko" preserve="1" userDrawn="1">
  <p:cSld name="Vain otsikko">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4B3679A-A389-400D-A744-C43C22701232}"/>
              </a:ext>
            </a:extLst>
          </p:cNvPr>
          <p:cNvSpPr>
            <a:spLocks noGrp="1"/>
          </p:cNvSpPr>
          <p:nvPr>
            <p:ph type="title"/>
          </p:nvPr>
        </p:nvSpPr>
        <p:spPr/>
        <p:txBody>
          <a:bodyPr/>
          <a:lstStyle/>
          <a:p>
            <a:r>
              <a:rPr lang="fi-FI"/>
              <a:t>Muokkaa ots. perustyyl. napsautt.</a:t>
            </a:r>
          </a:p>
        </p:txBody>
      </p:sp>
      <p:sp>
        <p:nvSpPr>
          <p:cNvPr id="10" name="Dian numeron paikkamerkki 5">
            <a:extLst>
              <a:ext uri="{FF2B5EF4-FFF2-40B4-BE49-F238E27FC236}">
                <a16:creationId xmlns:a16="http://schemas.microsoft.com/office/drawing/2014/main" id="{EF9C706D-5C6A-42FA-B522-02CB8028F453}"/>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11" name="Päivämäärän paikkamerkki 3">
            <a:extLst>
              <a:ext uri="{FF2B5EF4-FFF2-40B4-BE49-F238E27FC236}">
                <a16:creationId xmlns:a16="http://schemas.microsoft.com/office/drawing/2014/main" id="{A08CEC9F-7456-473A-8F4A-6918F37BC32E}"/>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11.11.2021   |   </a:t>
            </a:r>
          </a:p>
        </p:txBody>
      </p:sp>
      <p:sp>
        <p:nvSpPr>
          <p:cNvPr id="12" name="Alatunnisteen paikkamerkki 4">
            <a:extLst>
              <a:ext uri="{FF2B5EF4-FFF2-40B4-BE49-F238E27FC236}">
                <a16:creationId xmlns:a16="http://schemas.microsoft.com/office/drawing/2014/main" id="{9A5411A7-57B3-491D-9820-EBA16DCC412B}"/>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Valeria Kerkkä</a:t>
            </a:r>
          </a:p>
        </p:txBody>
      </p:sp>
    </p:spTree>
    <p:extLst>
      <p:ext uri="{BB962C8B-B14F-4D97-AF65-F5344CB8AC3E}">
        <p14:creationId xmlns:p14="http://schemas.microsoft.com/office/powerpoint/2010/main" val="36965251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Tyhjä" type="blank" preserve="1">
  <p:cSld name="Tyhjä">
    <p:spTree>
      <p:nvGrpSpPr>
        <p:cNvPr id="1" name=""/>
        <p:cNvGrpSpPr/>
        <p:nvPr/>
      </p:nvGrpSpPr>
      <p:grpSpPr>
        <a:xfrm>
          <a:off x="0" y="0"/>
          <a:ext cx="0" cy="0"/>
          <a:chOff x="0" y="0"/>
          <a:chExt cx="0" cy="0"/>
        </a:xfrm>
      </p:grpSpPr>
      <p:sp>
        <p:nvSpPr>
          <p:cNvPr id="8" name="Dian numeron paikkamerkki 5">
            <a:extLst>
              <a:ext uri="{FF2B5EF4-FFF2-40B4-BE49-F238E27FC236}">
                <a16:creationId xmlns:a16="http://schemas.microsoft.com/office/drawing/2014/main" id="{CB941E6F-111D-4022-8CFD-1CC1B2ADB7ED}"/>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3A4A4694-9735-4EF6-8D9E-9C60AE285363}"/>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11.11.2021   |   </a:t>
            </a:r>
          </a:p>
        </p:txBody>
      </p:sp>
      <p:sp>
        <p:nvSpPr>
          <p:cNvPr id="10" name="Alatunnisteen paikkamerkki 4">
            <a:extLst>
              <a:ext uri="{FF2B5EF4-FFF2-40B4-BE49-F238E27FC236}">
                <a16:creationId xmlns:a16="http://schemas.microsoft.com/office/drawing/2014/main" id="{78F21DE0-9EC0-4B8E-AE3C-CC8F7C9E3838}"/>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Valeria Kerkkä</a:t>
            </a:r>
          </a:p>
        </p:txBody>
      </p:sp>
    </p:spTree>
    <p:extLst>
      <p:ext uri="{BB962C8B-B14F-4D97-AF65-F5344CB8AC3E}">
        <p14:creationId xmlns:p14="http://schemas.microsoft.com/office/powerpoint/2010/main" val="33306438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matchingName="Lopetus" type="title" preserve="1">
  <p:cSld name="Lopetus">
    <p:spTree>
      <p:nvGrpSpPr>
        <p:cNvPr id="1" name=""/>
        <p:cNvGrpSpPr/>
        <p:nvPr/>
      </p:nvGrpSpPr>
      <p:grpSpPr>
        <a:xfrm>
          <a:off x="0" y="0"/>
          <a:ext cx="0" cy="0"/>
          <a:chOff x="0" y="0"/>
          <a:chExt cx="0" cy="0"/>
        </a:xfrm>
      </p:grpSpPr>
      <p:sp>
        <p:nvSpPr>
          <p:cNvPr id="11" name="Freeform 13">
            <a:extLst>
              <a:ext uri="{FF2B5EF4-FFF2-40B4-BE49-F238E27FC236}">
                <a16:creationId xmlns:a16="http://schemas.microsoft.com/office/drawing/2014/main" id="{E1153FAC-44DF-431E-A26D-60482F426736}"/>
              </a:ext>
              <a:ext uri="{C183D7F6-B498-43B3-948B-1728B52AA6E4}">
                <adec:decorative xmlns:adec="http://schemas.microsoft.com/office/drawing/2017/decorative" val="1"/>
              </a:ext>
            </a:extLst>
          </p:cNvPr>
          <p:cNvSpPr>
            <a:spLocks/>
          </p:cNvSpPr>
          <p:nvPr userDrawn="1"/>
        </p:nvSpPr>
        <p:spPr bwMode="auto">
          <a:xfrm>
            <a:off x="178632" y="180000"/>
            <a:ext cx="11834341" cy="4639603"/>
          </a:xfrm>
          <a:custGeom>
            <a:avLst/>
            <a:gdLst>
              <a:gd name="T0" fmla="*/ 32870 w 32870"/>
              <a:gd name="T1" fmla="*/ 11160 h 12864"/>
              <a:gd name="T2" fmla="*/ 32870 w 32870"/>
              <a:gd name="T3" fmla="*/ 0 h 12864"/>
              <a:gd name="T4" fmla="*/ 11591 w 32870"/>
              <a:gd name="T5" fmla="*/ 0 h 12864"/>
              <a:gd name="T6" fmla="*/ 0 w 32870"/>
              <a:gd name="T7" fmla="*/ 4209 h 12864"/>
              <a:gd name="T8" fmla="*/ 0 w 32870"/>
              <a:gd name="T9" fmla="*/ 12864 h 12864"/>
              <a:gd name="T10" fmla="*/ 13779 w 32870"/>
              <a:gd name="T11" fmla="*/ 10654 h 12864"/>
              <a:gd name="T12" fmla="*/ 32870 w 32870"/>
              <a:gd name="T13" fmla="*/ 10638 h 12864"/>
              <a:gd name="T14" fmla="*/ 32870 w 32870"/>
              <a:gd name="T15" fmla="*/ 11160 h 12864"/>
              <a:gd name="connsiteX0" fmla="*/ 32870 w 32870"/>
              <a:gd name="connsiteY0" fmla="*/ 11160 h 13093"/>
              <a:gd name="connsiteX1" fmla="*/ 32870 w 32870"/>
              <a:gd name="connsiteY1" fmla="*/ 0 h 13093"/>
              <a:gd name="connsiteX2" fmla="*/ 11591 w 32870"/>
              <a:gd name="connsiteY2" fmla="*/ 0 h 13093"/>
              <a:gd name="connsiteX3" fmla="*/ 0 w 32870"/>
              <a:gd name="connsiteY3" fmla="*/ 4209 h 13093"/>
              <a:gd name="connsiteX4" fmla="*/ 0 w 32870"/>
              <a:gd name="connsiteY4" fmla="*/ 12864 h 13093"/>
              <a:gd name="connsiteX5" fmla="*/ 32870 w 32870"/>
              <a:gd name="connsiteY5" fmla="*/ 10638 h 13093"/>
              <a:gd name="connsiteX6" fmla="*/ 32870 w 32870"/>
              <a:gd name="connsiteY6" fmla="*/ 11160 h 13093"/>
              <a:gd name="connsiteX0" fmla="*/ 32870 w 32870"/>
              <a:gd name="connsiteY0" fmla="*/ 11160 h 12864"/>
              <a:gd name="connsiteX1" fmla="*/ 32870 w 32870"/>
              <a:gd name="connsiteY1" fmla="*/ 0 h 12864"/>
              <a:gd name="connsiteX2" fmla="*/ 11591 w 32870"/>
              <a:gd name="connsiteY2" fmla="*/ 0 h 12864"/>
              <a:gd name="connsiteX3" fmla="*/ 0 w 32870"/>
              <a:gd name="connsiteY3" fmla="*/ 4209 h 12864"/>
              <a:gd name="connsiteX4" fmla="*/ 0 w 32870"/>
              <a:gd name="connsiteY4" fmla="*/ 12864 h 12864"/>
              <a:gd name="connsiteX5" fmla="*/ 32870 w 32870"/>
              <a:gd name="connsiteY5" fmla="*/ 10638 h 12864"/>
              <a:gd name="connsiteX6" fmla="*/ 32870 w 32870"/>
              <a:gd name="connsiteY6" fmla="*/ 11160 h 12864"/>
              <a:gd name="connsiteX0" fmla="*/ 32870 w 32870"/>
              <a:gd name="connsiteY0" fmla="*/ 10638 h 12864"/>
              <a:gd name="connsiteX1" fmla="*/ 32870 w 32870"/>
              <a:gd name="connsiteY1" fmla="*/ 0 h 12864"/>
              <a:gd name="connsiteX2" fmla="*/ 11591 w 32870"/>
              <a:gd name="connsiteY2" fmla="*/ 0 h 12864"/>
              <a:gd name="connsiteX3" fmla="*/ 0 w 32870"/>
              <a:gd name="connsiteY3" fmla="*/ 4209 h 12864"/>
              <a:gd name="connsiteX4" fmla="*/ 0 w 32870"/>
              <a:gd name="connsiteY4" fmla="*/ 12864 h 12864"/>
              <a:gd name="connsiteX5" fmla="*/ 32870 w 32870"/>
              <a:gd name="connsiteY5" fmla="*/ 10638 h 12864"/>
              <a:gd name="connsiteX0" fmla="*/ 32870 w 32870"/>
              <a:gd name="connsiteY0" fmla="*/ 10638 h 12864"/>
              <a:gd name="connsiteX1" fmla="*/ 32870 w 32870"/>
              <a:gd name="connsiteY1" fmla="*/ 0 h 12864"/>
              <a:gd name="connsiteX2" fmla="*/ 11591 w 32870"/>
              <a:gd name="connsiteY2" fmla="*/ 0 h 12864"/>
              <a:gd name="connsiteX3" fmla="*/ 0 w 32870"/>
              <a:gd name="connsiteY3" fmla="*/ 4209 h 12864"/>
              <a:gd name="connsiteX4" fmla="*/ 0 w 32870"/>
              <a:gd name="connsiteY4" fmla="*/ 12864 h 12864"/>
              <a:gd name="connsiteX5" fmla="*/ 32870 w 32870"/>
              <a:gd name="connsiteY5" fmla="*/ 10638 h 1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70" h="12864">
                <a:moveTo>
                  <a:pt x="32870" y="10638"/>
                </a:moveTo>
                <a:lnTo>
                  <a:pt x="32870" y="0"/>
                </a:lnTo>
                <a:lnTo>
                  <a:pt x="11591" y="0"/>
                </a:lnTo>
                <a:cubicBezTo>
                  <a:pt x="10879" y="2578"/>
                  <a:pt x="7831" y="4511"/>
                  <a:pt x="0" y="4209"/>
                </a:cubicBezTo>
                <a:lnTo>
                  <a:pt x="0" y="12864"/>
                </a:lnTo>
                <a:cubicBezTo>
                  <a:pt x="65" y="12881"/>
                  <a:pt x="32861" y="10626"/>
                  <a:pt x="32870" y="10638"/>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12">
            <a:extLst>
              <a:ext uri="{FF2B5EF4-FFF2-40B4-BE49-F238E27FC236}">
                <a16:creationId xmlns:a16="http://schemas.microsoft.com/office/drawing/2014/main" id="{05F8CEAE-2B96-485D-B411-8B7C510B05C6}"/>
              </a:ext>
              <a:ext uri="{C183D7F6-B498-43B3-948B-1728B52AA6E4}">
                <adec:decorative xmlns:adec="http://schemas.microsoft.com/office/drawing/2017/decorative" val="1"/>
              </a:ext>
            </a:extLst>
          </p:cNvPr>
          <p:cNvSpPr>
            <a:spLocks/>
          </p:cNvSpPr>
          <p:nvPr userDrawn="1"/>
        </p:nvSpPr>
        <p:spPr bwMode="auto">
          <a:xfrm>
            <a:off x="178632" y="4016534"/>
            <a:ext cx="11834341" cy="2661466"/>
          </a:xfrm>
          <a:custGeom>
            <a:avLst/>
            <a:gdLst>
              <a:gd name="T0" fmla="*/ 0 w 32870"/>
              <a:gd name="T1" fmla="*/ 2226 h 7380"/>
              <a:gd name="T2" fmla="*/ 0 w 32870"/>
              <a:gd name="T3" fmla="*/ 7380 h 7380"/>
              <a:gd name="T4" fmla="*/ 14422 w 32870"/>
              <a:gd name="T5" fmla="*/ 4565 h 7380"/>
              <a:gd name="T6" fmla="*/ 32870 w 32870"/>
              <a:gd name="T7" fmla="*/ 4560 h 7380"/>
              <a:gd name="T8" fmla="*/ 32870 w 32870"/>
              <a:gd name="T9" fmla="*/ 0 h 7380"/>
              <a:gd name="T10" fmla="*/ 13779 w 32870"/>
              <a:gd name="T11" fmla="*/ 16 h 7380"/>
              <a:gd name="T12" fmla="*/ 0 w 32870"/>
              <a:gd name="T13" fmla="*/ 2226 h 7380"/>
            </a:gdLst>
            <a:ahLst/>
            <a:cxnLst>
              <a:cxn ang="0">
                <a:pos x="T0" y="T1"/>
              </a:cxn>
              <a:cxn ang="0">
                <a:pos x="T2" y="T3"/>
              </a:cxn>
              <a:cxn ang="0">
                <a:pos x="T4" y="T5"/>
              </a:cxn>
              <a:cxn ang="0">
                <a:pos x="T6" y="T7"/>
              </a:cxn>
              <a:cxn ang="0">
                <a:pos x="T8" y="T9"/>
              </a:cxn>
              <a:cxn ang="0">
                <a:pos x="T10" y="T11"/>
              </a:cxn>
              <a:cxn ang="0">
                <a:pos x="T12" y="T13"/>
              </a:cxn>
            </a:cxnLst>
            <a:rect l="0" t="0" r="r" b="b"/>
            <a:pathLst>
              <a:path w="32870" h="7380">
                <a:moveTo>
                  <a:pt x="0" y="2226"/>
                </a:moveTo>
                <a:lnTo>
                  <a:pt x="0" y="7380"/>
                </a:lnTo>
                <a:cubicBezTo>
                  <a:pt x="4241" y="4951"/>
                  <a:pt x="10659" y="4560"/>
                  <a:pt x="14422" y="4565"/>
                </a:cubicBezTo>
                <a:cubicBezTo>
                  <a:pt x="15294" y="4566"/>
                  <a:pt x="23963" y="4563"/>
                  <a:pt x="32870" y="4560"/>
                </a:cubicBezTo>
                <a:lnTo>
                  <a:pt x="32870" y="0"/>
                </a:lnTo>
                <a:cubicBezTo>
                  <a:pt x="23927" y="3"/>
                  <a:pt x="15112" y="8"/>
                  <a:pt x="13779" y="16"/>
                </a:cubicBezTo>
                <a:cubicBezTo>
                  <a:pt x="7620" y="56"/>
                  <a:pt x="3156" y="876"/>
                  <a:pt x="0" y="2226"/>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755647"/>
            <a:ext cx="8193024" cy="1170923"/>
          </a:xfrm>
        </p:spPr>
        <p:txBody>
          <a:bodyPr anchor="b" anchorCtr="0"/>
          <a:lstStyle>
            <a:lvl1pPr algn="r">
              <a:lnSpc>
                <a:spcPct val="95000"/>
              </a:lnSpc>
              <a:defRPr sz="3600">
                <a:solidFill>
                  <a:schemeClr val="bg1"/>
                </a:solidFill>
              </a:defRPr>
            </a:lvl1pPr>
          </a:lstStyle>
          <a:p>
            <a:r>
              <a:rPr lang="en-GB" err="1"/>
              <a:t>Loppunosto</a:t>
            </a:r>
            <a:r>
              <a:rPr lang="en-GB"/>
              <a:t> / </a:t>
            </a:r>
            <a:r>
              <a:rPr lang="en-GB" err="1"/>
              <a:t>kehoitus</a:t>
            </a:r>
            <a:r>
              <a:rPr lang="en-GB"/>
              <a:t> </a:t>
            </a:r>
            <a:endParaRPr lang="fi-FI"/>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hasCustomPrompt="1"/>
          </p:nvPr>
        </p:nvSpPr>
        <p:spPr>
          <a:xfrm>
            <a:off x="3012948" y="4375404"/>
            <a:ext cx="8193024" cy="891540"/>
          </a:xfrm>
        </p:spPr>
        <p:txBody>
          <a:bodyPr anchor="ctr" anchorCtr="0"/>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Esittäjän sähköpostiosoite, tasaus oikeaan reunaan</a:t>
            </a:r>
            <a:br>
              <a:rPr lang="fi-FI"/>
            </a:br>
            <a:r>
              <a:rPr lang="fi-FI"/>
              <a:t>Toinen rivi tarvittaessa</a:t>
            </a:r>
            <a:br>
              <a:rPr lang="fi-FI"/>
            </a:br>
            <a:r>
              <a:rPr lang="fi-FI"/>
              <a:t>ely-keskus.fi</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Tree>
    <p:extLst>
      <p:ext uri="{BB962C8B-B14F-4D97-AF65-F5344CB8AC3E}">
        <p14:creationId xmlns:p14="http://schemas.microsoft.com/office/powerpoint/2010/main" val="10300594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matchingName="Lopetus 2" type="title" preserve="1">
  <p:cSld name="Lopetus 2">
    <p:spTree>
      <p:nvGrpSpPr>
        <p:cNvPr id="1" name=""/>
        <p:cNvGrpSpPr/>
        <p:nvPr/>
      </p:nvGrpSpPr>
      <p:grpSpPr>
        <a:xfrm>
          <a:off x="0" y="0"/>
          <a:ext cx="0" cy="0"/>
          <a:chOff x="0" y="0"/>
          <a:chExt cx="0" cy="0"/>
        </a:xfrm>
      </p:grpSpPr>
      <p:sp>
        <p:nvSpPr>
          <p:cNvPr id="14" name="Freeform 7">
            <a:extLst>
              <a:ext uri="{FF2B5EF4-FFF2-40B4-BE49-F238E27FC236}">
                <a16:creationId xmlns:a16="http://schemas.microsoft.com/office/drawing/2014/main" id="{EB983361-D7DC-4F8A-A98B-CCC6C2C2A7A0}"/>
              </a:ext>
              <a:ext uri="{C183D7F6-B498-43B3-948B-1728B52AA6E4}">
                <adec:decorative xmlns:adec="http://schemas.microsoft.com/office/drawing/2017/decorative" val="1"/>
              </a:ext>
            </a:extLst>
          </p:cNvPr>
          <p:cNvSpPr>
            <a:spLocks/>
          </p:cNvSpPr>
          <p:nvPr userDrawn="1"/>
        </p:nvSpPr>
        <p:spPr bwMode="auto">
          <a:xfrm>
            <a:off x="178633" y="180000"/>
            <a:ext cx="11832392" cy="4674025"/>
          </a:xfrm>
          <a:custGeom>
            <a:avLst/>
            <a:gdLst>
              <a:gd name="T0" fmla="*/ 0 w 32870"/>
              <a:gd name="T1" fmla="*/ 4209 h 12980"/>
              <a:gd name="T2" fmla="*/ 0 w 32870"/>
              <a:gd name="T3" fmla="*/ 12980 h 12980"/>
              <a:gd name="T4" fmla="*/ 15744 w 32870"/>
              <a:gd name="T5" fmla="*/ 9766 h 12980"/>
              <a:gd name="T6" fmla="*/ 32870 w 32870"/>
              <a:gd name="T7" fmla="*/ 9751 h 12980"/>
              <a:gd name="T8" fmla="*/ 32870 w 32870"/>
              <a:gd name="T9" fmla="*/ 0 h 12980"/>
              <a:gd name="T10" fmla="*/ 11591 w 32870"/>
              <a:gd name="T11" fmla="*/ 0 h 12980"/>
              <a:gd name="T12" fmla="*/ 0 w 32870"/>
              <a:gd name="T13" fmla="*/ 4209 h 12980"/>
              <a:gd name="connsiteX0" fmla="*/ 0 w 32870"/>
              <a:gd name="connsiteY0" fmla="*/ 4209 h 13212"/>
              <a:gd name="connsiteX1" fmla="*/ 0 w 32870"/>
              <a:gd name="connsiteY1" fmla="*/ 12980 h 13212"/>
              <a:gd name="connsiteX2" fmla="*/ 32870 w 32870"/>
              <a:gd name="connsiteY2" fmla="*/ 9751 h 13212"/>
              <a:gd name="connsiteX3" fmla="*/ 32870 w 32870"/>
              <a:gd name="connsiteY3" fmla="*/ 0 h 13212"/>
              <a:gd name="connsiteX4" fmla="*/ 11591 w 32870"/>
              <a:gd name="connsiteY4" fmla="*/ 0 h 13212"/>
              <a:gd name="connsiteX5" fmla="*/ 0 w 32870"/>
              <a:gd name="connsiteY5" fmla="*/ 4209 h 13212"/>
              <a:gd name="connsiteX0" fmla="*/ 0 w 32870"/>
              <a:gd name="connsiteY0" fmla="*/ 4209 h 12980"/>
              <a:gd name="connsiteX1" fmla="*/ 0 w 32870"/>
              <a:gd name="connsiteY1" fmla="*/ 12980 h 12980"/>
              <a:gd name="connsiteX2" fmla="*/ 32870 w 32870"/>
              <a:gd name="connsiteY2" fmla="*/ 9751 h 12980"/>
              <a:gd name="connsiteX3" fmla="*/ 32870 w 32870"/>
              <a:gd name="connsiteY3" fmla="*/ 0 h 12980"/>
              <a:gd name="connsiteX4" fmla="*/ 11591 w 32870"/>
              <a:gd name="connsiteY4" fmla="*/ 0 h 12980"/>
              <a:gd name="connsiteX5" fmla="*/ 0 w 32870"/>
              <a:gd name="connsiteY5" fmla="*/ 4209 h 12980"/>
              <a:gd name="connsiteX0" fmla="*/ 0 w 32870"/>
              <a:gd name="connsiteY0" fmla="*/ 4209 h 12980"/>
              <a:gd name="connsiteX1" fmla="*/ 0 w 32870"/>
              <a:gd name="connsiteY1" fmla="*/ 12980 h 12980"/>
              <a:gd name="connsiteX2" fmla="*/ 32870 w 32870"/>
              <a:gd name="connsiteY2" fmla="*/ 9751 h 12980"/>
              <a:gd name="connsiteX3" fmla="*/ 32870 w 32870"/>
              <a:gd name="connsiteY3" fmla="*/ 0 h 12980"/>
              <a:gd name="connsiteX4" fmla="*/ 11591 w 32870"/>
              <a:gd name="connsiteY4" fmla="*/ 0 h 12980"/>
              <a:gd name="connsiteX5" fmla="*/ 0 w 32870"/>
              <a:gd name="connsiteY5" fmla="*/ 4209 h 1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70" h="12980">
                <a:moveTo>
                  <a:pt x="0" y="4209"/>
                </a:moveTo>
                <a:lnTo>
                  <a:pt x="0" y="12980"/>
                </a:lnTo>
                <a:cubicBezTo>
                  <a:pt x="-29" y="12959"/>
                  <a:pt x="32843" y="9745"/>
                  <a:pt x="32870" y="9751"/>
                </a:cubicBezTo>
                <a:lnTo>
                  <a:pt x="32870" y="0"/>
                </a:lnTo>
                <a:lnTo>
                  <a:pt x="11591" y="0"/>
                </a:lnTo>
                <a:cubicBezTo>
                  <a:pt x="10879" y="2578"/>
                  <a:pt x="7831" y="4511"/>
                  <a:pt x="0" y="4209"/>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8425028E-4F6B-423C-8786-AC5A436EB208}"/>
              </a:ext>
              <a:ext uri="{C183D7F6-B498-43B3-948B-1728B52AA6E4}">
                <adec:decorative xmlns:adec="http://schemas.microsoft.com/office/drawing/2017/decorative" val="1"/>
              </a:ext>
            </a:extLst>
          </p:cNvPr>
          <p:cNvSpPr>
            <a:spLocks/>
          </p:cNvSpPr>
          <p:nvPr userDrawn="1"/>
        </p:nvSpPr>
        <p:spPr bwMode="auto">
          <a:xfrm>
            <a:off x="178633" y="3690302"/>
            <a:ext cx="11832392" cy="2987423"/>
          </a:xfrm>
          <a:custGeom>
            <a:avLst/>
            <a:gdLst>
              <a:gd name="T0" fmla="*/ 0 w 32870"/>
              <a:gd name="T1" fmla="*/ 3229 h 8296"/>
              <a:gd name="T2" fmla="*/ 0 w 32870"/>
              <a:gd name="T3" fmla="*/ 8296 h 8296"/>
              <a:gd name="T4" fmla="*/ 16387 w 32870"/>
              <a:gd name="T5" fmla="*/ 4042 h 8296"/>
              <a:gd name="T6" fmla="*/ 32870 w 32870"/>
              <a:gd name="T7" fmla="*/ 4037 h 8296"/>
              <a:gd name="T8" fmla="*/ 32870 w 32870"/>
              <a:gd name="T9" fmla="*/ 0 h 8296"/>
              <a:gd name="T10" fmla="*/ 15744 w 32870"/>
              <a:gd name="T11" fmla="*/ 14 h 8296"/>
              <a:gd name="T12" fmla="*/ 0 w 32870"/>
              <a:gd name="T13" fmla="*/ 3229 h 8296"/>
            </a:gdLst>
            <a:ahLst/>
            <a:cxnLst>
              <a:cxn ang="0">
                <a:pos x="T0" y="T1"/>
              </a:cxn>
              <a:cxn ang="0">
                <a:pos x="T2" y="T3"/>
              </a:cxn>
              <a:cxn ang="0">
                <a:pos x="T4" y="T5"/>
              </a:cxn>
              <a:cxn ang="0">
                <a:pos x="T6" y="T7"/>
              </a:cxn>
              <a:cxn ang="0">
                <a:pos x="T8" y="T9"/>
              </a:cxn>
              <a:cxn ang="0">
                <a:pos x="T10" y="T11"/>
              </a:cxn>
              <a:cxn ang="0">
                <a:pos x="T12" y="T13"/>
              </a:cxn>
            </a:cxnLst>
            <a:rect l="0" t="0" r="r" b="b"/>
            <a:pathLst>
              <a:path w="32870" h="8296">
                <a:moveTo>
                  <a:pt x="0" y="3229"/>
                </a:moveTo>
                <a:lnTo>
                  <a:pt x="0" y="8296"/>
                </a:lnTo>
                <a:cubicBezTo>
                  <a:pt x="3928" y="4574"/>
                  <a:pt x="11978" y="4035"/>
                  <a:pt x="16387" y="4042"/>
                </a:cubicBezTo>
                <a:cubicBezTo>
                  <a:pt x="17194" y="4043"/>
                  <a:pt x="24691" y="4041"/>
                  <a:pt x="32870" y="4037"/>
                </a:cubicBezTo>
                <a:lnTo>
                  <a:pt x="32870" y="0"/>
                </a:lnTo>
                <a:cubicBezTo>
                  <a:pt x="24550" y="3"/>
                  <a:pt x="16871" y="7"/>
                  <a:pt x="15744" y="14"/>
                </a:cubicBezTo>
                <a:cubicBezTo>
                  <a:pt x="8177" y="64"/>
                  <a:pt x="3166" y="1290"/>
                  <a:pt x="0" y="3229"/>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126571"/>
            <a:ext cx="8193024" cy="1415461"/>
          </a:xfrm>
        </p:spPr>
        <p:txBody>
          <a:bodyPr anchor="b" anchorCtr="0"/>
          <a:lstStyle>
            <a:lvl1pPr algn="r">
              <a:lnSpc>
                <a:spcPct val="95000"/>
              </a:lnSpc>
              <a:defRPr sz="3600">
                <a:solidFill>
                  <a:schemeClr val="bg1"/>
                </a:solidFill>
              </a:defRPr>
            </a:lvl1pPr>
          </a:lstStyle>
          <a:p>
            <a:r>
              <a:rPr lang="en-GB" err="1"/>
              <a:t>Loppunosto</a:t>
            </a:r>
            <a:r>
              <a:rPr lang="en-GB"/>
              <a:t> / </a:t>
            </a:r>
            <a:r>
              <a:rPr lang="en-GB" err="1"/>
              <a:t>kehoitus</a:t>
            </a:r>
            <a:r>
              <a:rPr lang="en-GB"/>
              <a:t> </a:t>
            </a:r>
            <a:endParaRPr lang="fi-FI"/>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hasCustomPrompt="1"/>
          </p:nvPr>
        </p:nvSpPr>
        <p:spPr>
          <a:xfrm>
            <a:off x="3012948" y="5518404"/>
            <a:ext cx="8193024" cy="891540"/>
          </a:xfrm>
        </p:spPr>
        <p:txBody>
          <a:bodyPr anchor="ctr" anchorCtr="0"/>
          <a:lstStyle>
            <a:lvl1pPr marL="0" indent="0" algn="r">
              <a:lnSpc>
                <a:spcPct val="110000"/>
              </a:lnSpc>
              <a:spcBef>
                <a:spcPts val="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Esittäjän sähköpostiosoite, tasaus oikeaan reunaan</a:t>
            </a:r>
            <a:br>
              <a:rPr lang="fi-FI"/>
            </a:br>
            <a:r>
              <a:rPr lang="fi-FI"/>
              <a:t>Toinen rivi tarvittaessa</a:t>
            </a:r>
            <a:br>
              <a:rPr lang="fi-FI"/>
            </a:br>
            <a:r>
              <a:rPr lang="fi-FI"/>
              <a:t>ely-keskus.fi</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Tree>
    <p:extLst>
      <p:ext uri="{BB962C8B-B14F-4D97-AF65-F5344CB8AC3E}">
        <p14:creationId xmlns:p14="http://schemas.microsoft.com/office/powerpoint/2010/main" val="16715939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matchingName="Lopetus 3" type="title" preserve="1">
  <p:cSld name="Lopetus 3">
    <p:spTree>
      <p:nvGrpSpPr>
        <p:cNvPr id="1" name=""/>
        <p:cNvGrpSpPr/>
        <p:nvPr/>
      </p:nvGrpSpPr>
      <p:grpSpPr>
        <a:xfrm>
          <a:off x="0" y="0"/>
          <a:ext cx="0" cy="0"/>
          <a:chOff x="0" y="0"/>
          <a:chExt cx="0" cy="0"/>
        </a:xfrm>
      </p:grpSpPr>
      <p:sp>
        <p:nvSpPr>
          <p:cNvPr id="14" name="Freeform 19">
            <a:extLst>
              <a:ext uri="{FF2B5EF4-FFF2-40B4-BE49-F238E27FC236}">
                <a16:creationId xmlns:a16="http://schemas.microsoft.com/office/drawing/2014/main" id="{2F879CE6-F58E-498F-BFF8-897875D76444}"/>
              </a:ext>
              <a:ext uri="{C183D7F6-B498-43B3-948B-1728B52AA6E4}">
                <adec:decorative xmlns:adec="http://schemas.microsoft.com/office/drawing/2017/decorative" val="1"/>
              </a:ext>
            </a:extLst>
          </p:cNvPr>
          <p:cNvSpPr>
            <a:spLocks/>
          </p:cNvSpPr>
          <p:nvPr userDrawn="1"/>
        </p:nvSpPr>
        <p:spPr bwMode="auto">
          <a:xfrm>
            <a:off x="178632" y="1098364"/>
            <a:ext cx="11832393" cy="4209097"/>
          </a:xfrm>
          <a:custGeom>
            <a:avLst/>
            <a:gdLst>
              <a:gd name="T0" fmla="*/ 0 w 32870"/>
              <a:gd name="T1" fmla="*/ 4740 h 11678"/>
              <a:gd name="T2" fmla="*/ 0 w 32870"/>
              <a:gd name="T3" fmla="*/ 11678 h 11678"/>
              <a:gd name="T4" fmla="*/ 19067 w 32870"/>
              <a:gd name="T5" fmla="*/ 4661 h 11678"/>
              <a:gd name="T6" fmla="*/ 32870 w 32870"/>
              <a:gd name="T7" fmla="*/ 4650 h 11678"/>
              <a:gd name="T8" fmla="*/ 32870 w 32870"/>
              <a:gd name="T9" fmla="*/ 0 h 11678"/>
              <a:gd name="T10" fmla="*/ 18389 w 32870"/>
              <a:gd name="T11" fmla="*/ 20 h 11678"/>
              <a:gd name="T12" fmla="*/ 0 w 32870"/>
              <a:gd name="T13" fmla="*/ 4740 h 11678"/>
              <a:gd name="connsiteX0" fmla="*/ 0 w 32870"/>
              <a:gd name="connsiteY0" fmla="*/ 4740 h 11678"/>
              <a:gd name="connsiteX1" fmla="*/ 0 w 32870"/>
              <a:gd name="connsiteY1" fmla="*/ 11678 h 11678"/>
              <a:gd name="connsiteX2" fmla="*/ 32870 w 32870"/>
              <a:gd name="connsiteY2" fmla="*/ 4650 h 11678"/>
              <a:gd name="connsiteX3" fmla="*/ 32870 w 32870"/>
              <a:gd name="connsiteY3" fmla="*/ 0 h 11678"/>
              <a:gd name="connsiteX4" fmla="*/ 18389 w 32870"/>
              <a:gd name="connsiteY4" fmla="*/ 20 h 11678"/>
              <a:gd name="connsiteX5" fmla="*/ 0 w 32870"/>
              <a:gd name="connsiteY5" fmla="*/ 4740 h 11678"/>
              <a:gd name="connsiteX0" fmla="*/ 0 w 32870"/>
              <a:gd name="connsiteY0" fmla="*/ 4740 h 11678"/>
              <a:gd name="connsiteX1" fmla="*/ 0 w 32870"/>
              <a:gd name="connsiteY1" fmla="*/ 11678 h 11678"/>
              <a:gd name="connsiteX2" fmla="*/ 32870 w 32870"/>
              <a:gd name="connsiteY2" fmla="*/ 4650 h 11678"/>
              <a:gd name="connsiteX3" fmla="*/ 32870 w 32870"/>
              <a:gd name="connsiteY3" fmla="*/ 0 h 11678"/>
              <a:gd name="connsiteX4" fmla="*/ 18389 w 32870"/>
              <a:gd name="connsiteY4" fmla="*/ 20 h 11678"/>
              <a:gd name="connsiteX5" fmla="*/ 0 w 32870"/>
              <a:gd name="connsiteY5" fmla="*/ 4740 h 11678"/>
              <a:gd name="connsiteX0" fmla="*/ 0 w 32870"/>
              <a:gd name="connsiteY0" fmla="*/ 4740 h 11678"/>
              <a:gd name="connsiteX1" fmla="*/ 0 w 32870"/>
              <a:gd name="connsiteY1" fmla="*/ 11678 h 11678"/>
              <a:gd name="connsiteX2" fmla="*/ 32870 w 32870"/>
              <a:gd name="connsiteY2" fmla="*/ 4650 h 11678"/>
              <a:gd name="connsiteX3" fmla="*/ 32870 w 32870"/>
              <a:gd name="connsiteY3" fmla="*/ 0 h 11678"/>
              <a:gd name="connsiteX4" fmla="*/ 18389 w 32870"/>
              <a:gd name="connsiteY4" fmla="*/ 20 h 11678"/>
              <a:gd name="connsiteX5" fmla="*/ 0 w 32870"/>
              <a:gd name="connsiteY5" fmla="*/ 4740 h 1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70" h="11678">
                <a:moveTo>
                  <a:pt x="0" y="4740"/>
                </a:moveTo>
                <a:lnTo>
                  <a:pt x="0" y="11678"/>
                </a:lnTo>
                <a:cubicBezTo>
                  <a:pt x="-29" y="11700"/>
                  <a:pt x="32880" y="4689"/>
                  <a:pt x="32870" y="4650"/>
                </a:cubicBezTo>
                <a:lnTo>
                  <a:pt x="32870" y="0"/>
                </a:lnTo>
                <a:lnTo>
                  <a:pt x="18389" y="20"/>
                </a:lnTo>
                <a:cubicBezTo>
                  <a:pt x="8797" y="82"/>
                  <a:pt x="3102" y="1939"/>
                  <a:pt x="0" y="4740"/>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18">
            <a:extLst>
              <a:ext uri="{FF2B5EF4-FFF2-40B4-BE49-F238E27FC236}">
                <a16:creationId xmlns:a16="http://schemas.microsoft.com/office/drawing/2014/main" id="{3308B19E-C811-4A25-A76E-FD76B06EDCE9}"/>
              </a:ext>
              <a:ext uri="{C183D7F6-B498-43B3-948B-1728B52AA6E4}">
                <adec:decorative xmlns:adec="http://schemas.microsoft.com/office/drawing/2017/decorative" val="1"/>
              </a:ext>
            </a:extLst>
          </p:cNvPr>
          <p:cNvSpPr>
            <a:spLocks/>
          </p:cNvSpPr>
          <p:nvPr userDrawn="1"/>
        </p:nvSpPr>
        <p:spPr bwMode="auto">
          <a:xfrm>
            <a:off x="178632" y="1098364"/>
            <a:ext cx="11832393" cy="5588186"/>
          </a:xfrm>
          <a:custGeom>
            <a:avLst/>
            <a:gdLst>
              <a:gd name="T0" fmla="*/ 32870 w 32870"/>
              <a:gd name="T1" fmla="*/ 15500 h 15500"/>
              <a:gd name="T2" fmla="*/ 32870 w 32870"/>
              <a:gd name="T3" fmla="*/ 0 h 15500"/>
              <a:gd name="T4" fmla="*/ 32870 w 32870"/>
              <a:gd name="T5" fmla="*/ 0 h 15500"/>
              <a:gd name="T6" fmla="*/ 32870 w 32870"/>
              <a:gd name="T7" fmla="*/ 4650 h 15500"/>
              <a:gd name="T8" fmla="*/ 19067 w 32870"/>
              <a:gd name="T9" fmla="*/ 4661 h 15500"/>
              <a:gd name="T10" fmla="*/ 0 w 32870"/>
              <a:gd name="T11" fmla="*/ 11678 h 15500"/>
              <a:gd name="T12" fmla="*/ 0 w 32870"/>
              <a:gd name="T13" fmla="*/ 15500 h 15500"/>
              <a:gd name="T14" fmla="*/ 32870 w 32870"/>
              <a:gd name="T15" fmla="*/ 15500 h 15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70" h="15500">
                <a:moveTo>
                  <a:pt x="32870" y="15500"/>
                </a:moveTo>
                <a:lnTo>
                  <a:pt x="32870" y="0"/>
                </a:lnTo>
                <a:lnTo>
                  <a:pt x="32870" y="0"/>
                </a:lnTo>
                <a:lnTo>
                  <a:pt x="32870" y="4650"/>
                </a:lnTo>
                <a:cubicBezTo>
                  <a:pt x="28166" y="4655"/>
                  <a:pt x="20406" y="4664"/>
                  <a:pt x="19067" y="4661"/>
                </a:cubicBezTo>
                <a:cubicBezTo>
                  <a:pt x="13563" y="4653"/>
                  <a:pt x="2671" y="5450"/>
                  <a:pt x="0" y="11678"/>
                </a:cubicBezTo>
                <a:lnTo>
                  <a:pt x="0" y="15500"/>
                </a:lnTo>
                <a:lnTo>
                  <a:pt x="32870" y="1550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3428999"/>
            <a:ext cx="8193024" cy="1125203"/>
          </a:xfrm>
        </p:spPr>
        <p:txBody>
          <a:bodyPr anchor="b" anchorCtr="0"/>
          <a:lstStyle>
            <a:lvl1pPr algn="r">
              <a:lnSpc>
                <a:spcPct val="95000"/>
              </a:lnSpc>
              <a:defRPr sz="3600">
                <a:solidFill>
                  <a:schemeClr val="bg1"/>
                </a:solidFill>
              </a:defRPr>
            </a:lvl1pPr>
          </a:lstStyle>
          <a:p>
            <a:r>
              <a:rPr lang="en-GB" err="1"/>
              <a:t>Loppunosto</a:t>
            </a:r>
            <a:r>
              <a:rPr lang="en-GB"/>
              <a:t> / </a:t>
            </a:r>
            <a:r>
              <a:rPr lang="en-GB" err="1"/>
              <a:t>kehoitus</a:t>
            </a:r>
            <a:r>
              <a:rPr lang="en-GB"/>
              <a:t> </a:t>
            </a:r>
            <a:endParaRPr lang="fi-FI"/>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hasCustomPrompt="1"/>
          </p:nvPr>
        </p:nvSpPr>
        <p:spPr>
          <a:xfrm>
            <a:off x="3012948" y="5102352"/>
            <a:ext cx="8193024" cy="891540"/>
          </a:xfrm>
        </p:spPr>
        <p:txBody>
          <a:bodyPr anchor="ctr" anchorCtr="0"/>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Esittäjän sähköpostiosoite, tasaus oikeaan reunaan</a:t>
            </a:r>
            <a:br>
              <a:rPr lang="fi-FI"/>
            </a:br>
            <a:r>
              <a:rPr lang="fi-FI"/>
              <a:t>Toinen rivi tarvittaessa</a:t>
            </a:r>
            <a:br>
              <a:rPr lang="fi-FI"/>
            </a:br>
            <a:r>
              <a:rPr lang="fi-FI"/>
              <a:t>ely-keskus.fi</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Tree>
    <p:extLst>
      <p:ext uri="{BB962C8B-B14F-4D97-AF65-F5344CB8AC3E}">
        <p14:creationId xmlns:p14="http://schemas.microsoft.com/office/powerpoint/2010/main" val="14222590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Sisältö kaarevalla kuvalla" userDrawn="1">
  <p:cSld name="Sisältö kaarevalla kuvalla">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a:xfrm>
            <a:off x="922350" y="470390"/>
            <a:ext cx="6482227" cy="1119501"/>
          </a:xfrm>
        </p:spPr>
        <p:txBody>
          <a:bodyPr/>
          <a:lstStyle/>
          <a:p>
            <a:r>
              <a:rPr lang="en-GB" err="1"/>
              <a:t>Tekstisivu</a:t>
            </a:r>
            <a:r>
              <a:rPr lang="en-GB"/>
              <a:t> </a:t>
            </a:r>
            <a:r>
              <a:rPr lang="en-GB" err="1"/>
              <a:t>isolla</a:t>
            </a:r>
            <a:r>
              <a:rPr lang="en-GB"/>
              <a:t> </a:t>
            </a:r>
            <a:br>
              <a:rPr lang="en-GB"/>
            </a:br>
            <a:r>
              <a:rPr lang="en-GB" err="1"/>
              <a:t>kaarevalla</a:t>
            </a:r>
            <a:r>
              <a:rPr lang="en-GB"/>
              <a:t> </a:t>
            </a:r>
            <a:r>
              <a:rPr lang="en-GB" err="1"/>
              <a:t>kuvalla</a:t>
            </a:r>
            <a:r>
              <a:rPr lang="en-GB"/>
              <a:t> </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6482227"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9" name="Kuvan paikkamerkki 2">
            <a:extLst>
              <a:ext uri="{FF2B5EF4-FFF2-40B4-BE49-F238E27FC236}">
                <a16:creationId xmlns:a16="http://schemas.microsoft.com/office/drawing/2014/main" id="{46D95DB7-D85C-4651-BD0D-60A1252BAAEB}"/>
              </a:ext>
              <a:ext uri="{C183D7F6-B498-43B3-948B-1728B52AA6E4}">
                <adec:decorative xmlns:adec="http://schemas.microsoft.com/office/drawing/2017/decorative" val="1"/>
              </a:ext>
            </a:extLst>
          </p:cNvPr>
          <p:cNvSpPr>
            <a:spLocks noGrp="1" noChangeAspect="1"/>
          </p:cNvSpPr>
          <p:nvPr>
            <p:ph type="pic" idx="13" hasCustomPrompt="1"/>
          </p:nvPr>
        </p:nvSpPr>
        <p:spPr>
          <a:xfrm>
            <a:off x="7603725" y="180000"/>
            <a:ext cx="440947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0 h 6488358"/>
              <a:gd name="connsiteX1" fmla="*/ 4408944 w 4408944"/>
              <a:gd name="connsiteY1" fmla="*/ 0 h 6488358"/>
              <a:gd name="connsiteX2" fmla="*/ 4408944 w 4408944"/>
              <a:gd name="connsiteY2" fmla="*/ 6488358 h 6488358"/>
              <a:gd name="connsiteX3" fmla="*/ 1709367 w 4408944"/>
              <a:gd name="connsiteY3" fmla="*/ 6487088 h 6488358"/>
              <a:gd name="connsiteX4" fmla="*/ 0 w 4408944"/>
              <a:gd name="connsiteY4" fmla="*/ 6488358 h 6488358"/>
              <a:gd name="connsiteX5" fmla="*/ 0 w 4408944"/>
              <a:gd name="connsiteY5" fmla="*/ 0 h 6488358"/>
              <a:gd name="connsiteX0" fmla="*/ 0 w 4408944"/>
              <a:gd name="connsiteY0" fmla="*/ 0 h 6488358"/>
              <a:gd name="connsiteX1" fmla="*/ 4408944 w 4408944"/>
              <a:gd name="connsiteY1" fmla="*/ 0 h 6488358"/>
              <a:gd name="connsiteX2" fmla="*/ 4408944 w 4408944"/>
              <a:gd name="connsiteY2" fmla="*/ 6488358 h 6488358"/>
              <a:gd name="connsiteX3" fmla="*/ 1709367 w 4408944"/>
              <a:gd name="connsiteY3" fmla="*/ 6487088 h 6488358"/>
              <a:gd name="connsiteX4" fmla="*/ 0 w 4408944"/>
              <a:gd name="connsiteY4" fmla="*/ 0 h 6488358"/>
              <a:gd name="connsiteX0" fmla="*/ 0 w 4408944"/>
              <a:gd name="connsiteY0" fmla="*/ 0 h 6488358"/>
              <a:gd name="connsiteX1" fmla="*/ 4408944 w 4408944"/>
              <a:gd name="connsiteY1" fmla="*/ 0 h 6488358"/>
              <a:gd name="connsiteX2" fmla="*/ 4408944 w 4408944"/>
              <a:gd name="connsiteY2" fmla="*/ 6488358 h 6488358"/>
              <a:gd name="connsiteX3" fmla="*/ 1709367 w 4408944"/>
              <a:gd name="connsiteY3" fmla="*/ 6487088 h 6488358"/>
              <a:gd name="connsiteX4" fmla="*/ 991817 w 4408944"/>
              <a:gd name="connsiteY4" fmla="*/ 3753413 h 6488358"/>
              <a:gd name="connsiteX5" fmla="*/ 0 w 4408944"/>
              <a:gd name="connsiteY5" fmla="*/ 0 h 6488358"/>
              <a:gd name="connsiteX0" fmla="*/ 144667 w 4553611"/>
              <a:gd name="connsiteY0" fmla="*/ 0 h 6488358"/>
              <a:gd name="connsiteX1" fmla="*/ 4553611 w 4553611"/>
              <a:gd name="connsiteY1" fmla="*/ 0 h 6488358"/>
              <a:gd name="connsiteX2" fmla="*/ 4553611 w 4553611"/>
              <a:gd name="connsiteY2" fmla="*/ 6488358 h 6488358"/>
              <a:gd name="connsiteX3" fmla="*/ 1854034 w 4553611"/>
              <a:gd name="connsiteY3" fmla="*/ 6487088 h 6488358"/>
              <a:gd name="connsiteX4" fmla="*/ 1136484 w 4553611"/>
              <a:gd name="connsiteY4" fmla="*/ 3753413 h 6488358"/>
              <a:gd name="connsiteX5" fmla="*/ 144667 w 4553611"/>
              <a:gd name="connsiteY5" fmla="*/ 0 h 6488358"/>
              <a:gd name="connsiteX0" fmla="*/ 214805 w 4623749"/>
              <a:gd name="connsiteY0" fmla="*/ 0 h 6488358"/>
              <a:gd name="connsiteX1" fmla="*/ 4623749 w 4623749"/>
              <a:gd name="connsiteY1" fmla="*/ 0 h 6488358"/>
              <a:gd name="connsiteX2" fmla="*/ 4623749 w 4623749"/>
              <a:gd name="connsiteY2" fmla="*/ 6488358 h 6488358"/>
              <a:gd name="connsiteX3" fmla="*/ 1924172 w 4623749"/>
              <a:gd name="connsiteY3" fmla="*/ 6487088 h 6488358"/>
              <a:gd name="connsiteX4" fmla="*/ 641472 w 4623749"/>
              <a:gd name="connsiteY4" fmla="*/ 4051863 h 6488358"/>
              <a:gd name="connsiteX5" fmla="*/ 214805 w 4623749"/>
              <a:gd name="connsiteY5" fmla="*/ 0 h 6488358"/>
              <a:gd name="connsiteX0" fmla="*/ 214805 w 4623749"/>
              <a:gd name="connsiteY0" fmla="*/ 0 h 6488358"/>
              <a:gd name="connsiteX1" fmla="*/ 4623749 w 4623749"/>
              <a:gd name="connsiteY1" fmla="*/ 0 h 6488358"/>
              <a:gd name="connsiteX2" fmla="*/ 4623749 w 4623749"/>
              <a:gd name="connsiteY2" fmla="*/ 6488358 h 6488358"/>
              <a:gd name="connsiteX3" fmla="*/ 1924172 w 4623749"/>
              <a:gd name="connsiteY3" fmla="*/ 6487088 h 6488358"/>
              <a:gd name="connsiteX4" fmla="*/ 641472 w 4623749"/>
              <a:gd name="connsiteY4" fmla="*/ 4051863 h 6488358"/>
              <a:gd name="connsiteX5" fmla="*/ 214805 w 4623749"/>
              <a:gd name="connsiteY5" fmla="*/ 0 h 6488358"/>
              <a:gd name="connsiteX0" fmla="*/ 530 w 4409474"/>
              <a:gd name="connsiteY0" fmla="*/ 0 h 6488358"/>
              <a:gd name="connsiteX1" fmla="*/ 4409474 w 4409474"/>
              <a:gd name="connsiteY1" fmla="*/ 0 h 6488358"/>
              <a:gd name="connsiteX2" fmla="*/ 4409474 w 4409474"/>
              <a:gd name="connsiteY2" fmla="*/ 6488358 h 6488358"/>
              <a:gd name="connsiteX3" fmla="*/ 1709897 w 4409474"/>
              <a:gd name="connsiteY3" fmla="*/ 6487088 h 6488358"/>
              <a:gd name="connsiteX4" fmla="*/ 427197 w 4409474"/>
              <a:gd name="connsiteY4" fmla="*/ 4051863 h 6488358"/>
              <a:gd name="connsiteX5" fmla="*/ 530 w 4409474"/>
              <a:gd name="connsiteY5" fmla="*/ 0 h 648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9474" h="6488358">
                <a:moveTo>
                  <a:pt x="530" y="0"/>
                </a:moveTo>
                <a:lnTo>
                  <a:pt x="4409474" y="0"/>
                </a:lnTo>
                <a:lnTo>
                  <a:pt x="4409474" y="6488358"/>
                </a:lnTo>
                <a:lnTo>
                  <a:pt x="1709897" y="6487088"/>
                </a:lnTo>
                <a:cubicBezTo>
                  <a:pt x="1168951" y="5999514"/>
                  <a:pt x="712091" y="5133044"/>
                  <a:pt x="427197" y="4051863"/>
                </a:cubicBezTo>
                <a:cubicBezTo>
                  <a:pt x="142303" y="2970682"/>
                  <a:pt x="-10191" y="1358994"/>
                  <a:pt x="530" y="0"/>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8" name="Dian numeron paikkamerkki 5">
            <a:extLst>
              <a:ext uri="{FF2B5EF4-FFF2-40B4-BE49-F238E27FC236}">
                <a16:creationId xmlns:a16="http://schemas.microsoft.com/office/drawing/2014/main" id="{8CBE0249-DC84-4C39-89AB-E97D6F0F849A}"/>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11" name="Päivämäärän paikkamerkki 3">
            <a:extLst>
              <a:ext uri="{FF2B5EF4-FFF2-40B4-BE49-F238E27FC236}">
                <a16:creationId xmlns:a16="http://schemas.microsoft.com/office/drawing/2014/main" id="{71815122-4A8E-4281-87AC-8D44BE6CC0D9}"/>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11.11.2021   |   </a:t>
            </a:r>
          </a:p>
        </p:txBody>
      </p:sp>
      <p:sp>
        <p:nvSpPr>
          <p:cNvPr id="12" name="Alatunnisteen paikkamerkki 4">
            <a:extLst>
              <a:ext uri="{FF2B5EF4-FFF2-40B4-BE49-F238E27FC236}">
                <a16:creationId xmlns:a16="http://schemas.microsoft.com/office/drawing/2014/main" id="{788FD0A6-21DD-4310-9D7C-EC77DE9DFE52}"/>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Valeria Kerkkä</a:t>
            </a:r>
          </a:p>
        </p:txBody>
      </p:sp>
    </p:spTree>
    <p:extLst>
      <p:ext uri="{BB962C8B-B14F-4D97-AF65-F5344CB8AC3E}">
        <p14:creationId xmlns:p14="http://schemas.microsoft.com/office/powerpoint/2010/main" val="10440000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tsikkodia1">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F9AB59F-0532-DE42-803F-58E0666C338B}"/>
              </a:ext>
            </a:extLst>
          </p:cNvPr>
          <p:cNvPicPr>
            <a:picLocks noChangeAspect="1"/>
          </p:cNvPicPr>
          <p:nvPr userDrawn="1"/>
        </p:nvPicPr>
        <p:blipFill>
          <a:blip r:embed="rId2"/>
          <a:srcRect/>
          <a:stretch/>
        </p:blipFill>
        <p:spPr>
          <a:xfrm>
            <a:off x="0" y="0"/>
            <a:ext cx="12192000" cy="6858000"/>
          </a:xfrm>
          <a:prstGeom prst="rect">
            <a:avLst/>
          </a:prstGeom>
        </p:spPr>
      </p:pic>
      <p:pic>
        <p:nvPicPr>
          <p:cNvPr id="8" name="Kuva 7">
            <a:extLst>
              <a:ext uri="{FF2B5EF4-FFF2-40B4-BE49-F238E27FC236}">
                <a16:creationId xmlns:a16="http://schemas.microsoft.com/office/drawing/2014/main" id="{5FC2042E-97DB-F74D-A86A-D6E2B59E829A}"/>
              </a:ext>
            </a:extLst>
          </p:cNvPr>
          <p:cNvPicPr>
            <a:picLocks noChangeAspect="1"/>
          </p:cNvPicPr>
          <p:nvPr userDrawn="1"/>
        </p:nvPicPr>
        <p:blipFill>
          <a:blip r:embed="rId3"/>
          <a:stretch>
            <a:fillRect/>
          </a:stretch>
        </p:blipFill>
        <p:spPr>
          <a:xfrm>
            <a:off x="5239998" y="1907722"/>
            <a:ext cx="6616700" cy="1739900"/>
          </a:xfrm>
          <a:prstGeom prst="rect">
            <a:avLst/>
          </a:prstGeom>
        </p:spPr>
      </p:pic>
      <p:sp>
        <p:nvSpPr>
          <p:cNvPr id="11" name="Tekstin paikkamerkki 2">
            <a:extLst>
              <a:ext uri="{FF2B5EF4-FFF2-40B4-BE49-F238E27FC236}">
                <a16:creationId xmlns:a16="http://schemas.microsoft.com/office/drawing/2014/main" id="{23DC9A41-8C7D-FA4A-8080-1171A02A101F}"/>
              </a:ext>
            </a:extLst>
          </p:cNvPr>
          <p:cNvSpPr>
            <a:spLocks noGrp="1"/>
          </p:cNvSpPr>
          <p:nvPr>
            <p:ph type="body" idx="1" hasCustomPrompt="1"/>
          </p:nvPr>
        </p:nvSpPr>
        <p:spPr>
          <a:xfrm>
            <a:off x="5626100" y="3757613"/>
            <a:ext cx="5715000" cy="1797731"/>
          </a:xfrm>
        </p:spPr>
        <p:txBody>
          <a:bodyPr/>
          <a:lstStyle>
            <a:lvl1pPr marL="0" indent="0">
              <a:spcBef>
                <a:spcPts val="0"/>
              </a:spcBef>
              <a:buNone/>
              <a:defRPr sz="24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Tähän lisätietoa esityksestä</a:t>
            </a:r>
          </a:p>
        </p:txBody>
      </p:sp>
      <p:sp>
        <p:nvSpPr>
          <p:cNvPr id="12" name="Päivämäärän paikkamerkki 3">
            <a:extLst>
              <a:ext uri="{FF2B5EF4-FFF2-40B4-BE49-F238E27FC236}">
                <a16:creationId xmlns:a16="http://schemas.microsoft.com/office/drawing/2014/main" id="{5880990B-2DF8-7D4C-863A-41295D378B08}"/>
              </a:ext>
            </a:extLst>
          </p:cNvPr>
          <p:cNvSpPr>
            <a:spLocks noGrp="1"/>
          </p:cNvSpPr>
          <p:nvPr>
            <p:ph type="dt" sz="half" idx="2"/>
          </p:nvPr>
        </p:nvSpPr>
        <p:spPr>
          <a:xfrm>
            <a:off x="9772650" y="6278563"/>
            <a:ext cx="857250" cy="365125"/>
          </a:xfrm>
          <a:prstGeom prst="rect">
            <a:avLst/>
          </a:prstGeom>
        </p:spPr>
        <p:txBody>
          <a:bodyPr vert="horz" lIns="91440" tIns="45720" rIns="91440" bIns="45720" rtlCol="0" anchor="ctr"/>
          <a:lstStyle>
            <a:lvl1pPr algn="ctr">
              <a:defRPr sz="11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D9D09E47-ED84-1440-B542-535EF1E55ECB}" type="datetime1">
              <a:rPr lang="fi-FI" smtClean="0"/>
              <a:t>23.5.2022</a:t>
            </a:fld>
            <a:endParaRPr lang="fi-FI"/>
          </a:p>
        </p:txBody>
      </p:sp>
      <p:sp>
        <p:nvSpPr>
          <p:cNvPr id="14" name="Dian numeron paikkamerkki 5">
            <a:extLst>
              <a:ext uri="{FF2B5EF4-FFF2-40B4-BE49-F238E27FC236}">
                <a16:creationId xmlns:a16="http://schemas.microsoft.com/office/drawing/2014/main" id="{1ECF05C0-05BB-1547-88CD-599C7F3A742C}"/>
              </a:ext>
            </a:extLst>
          </p:cNvPr>
          <p:cNvSpPr>
            <a:spLocks noGrp="1"/>
          </p:cNvSpPr>
          <p:nvPr>
            <p:ph type="sldNum" sz="quarter" idx="4"/>
          </p:nvPr>
        </p:nvSpPr>
        <p:spPr>
          <a:xfrm>
            <a:off x="10687049" y="6278563"/>
            <a:ext cx="666751" cy="365125"/>
          </a:xfrm>
          <a:prstGeom prst="rect">
            <a:avLst/>
          </a:prstGeom>
        </p:spPr>
        <p:txBody>
          <a:bodyPr vert="horz" lIns="91440" tIns="45720" rIns="91440" bIns="45720" rtlCol="0" anchor="ctr"/>
          <a:lstStyle>
            <a:lvl1pPr algn="r">
              <a:defRPr sz="11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fi-FI"/>
              <a:t>dia </a:t>
            </a:r>
            <a:fld id="{4B3ABE4D-E3AA-DE44-821B-852CBCAB171A}" type="slidenum">
              <a:rPr lang="fi-FI" smtClean="0"/>
              <a:pPr/>
              <a:t>‹#›</a:t>
            </a:fld>
            <a:endParaRPr lang="fi-FI"/>
          </a:p>
        </p:txBody>
      </p:sp>
      <p:sp>
        <p:nvSpPr>
          <p:cNvPr id="15" name="Alatunnisteen paikkamerkki 4">
            <a:extLst>
              <a:ext uri="{FF2B5EF4-FFF2-40B4-BE49-F238E27FC236}">
                <a16:creationId xmlns:a16="http://schemas.microsoft.com/office/drawing/2014/main" id="{31FA9BF8-E4D5-F34D-BEBC-DAF69BBC1F87}"/>
              </a:ext>
            </a:extLst>
          </p:cNvPr>
          <p:cNvSpPr>
            <a:spLocks noGrp="1"/>
          </p:cNvSpPr>
          <p:nvPr>
            <p:ph type="ftr" sz="quarter" idx="3"/>
          </p:nvPr>
        </p:nvSpPr>
        <p:spPr>
          <a:xfrm>
            <a:off x="3446394" y="6278563"/>
            <a:ext cx="6235700" cy="365125"/>
          </a:xfrm>
          <a:prstGeom prst="rect">
            <a:avLst/>
          </a:prstGeom>
        </p:spPr>
        <p:txBody>
          <a:bodyPr vert="horz" lIns="91440" tIns="45720" rIns="91440" bIns="45720" rtlCol="0" anchor="ctr"/>
          <a:lstStyle>
            <a:lvl1pPr algn="r">
              <a:defRPr sz="11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fi-FI"/>
              <a:t>Esityksen alatunniste tässä</a:t>
            </a:r>
          </a:p>
        </p:txBody>
      </p:sp>
    </p:spTree>
    <p:extLst>
      <p:ext uri="{BB962C8B-B14F-4D97-AF65-F5344CB8AC3E}">
        <p14:creationId xmlns:p14="http://schemas.microsoft.com/office/powerpoint/2010/main" val="3567216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2">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F9AB59F-0532-DE42-803F-58E0666C338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Kuva 7">
            <a:extLst>
              <a:ext uri="{FF2B5EF4-FFF2-40B4-BE49-F238E27FC236}">
                <a16:creationId xmlns:a16="http://schemas.microsoft.com/office/drawing/2014/main" id="{5FC2042E-97DB-F74D-A86A-D6E2B59E829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90430" y="5844946"/>
            <a:ext cx="3175340" cy="834974"/>
          </a:xfrm>
          <a:prstGeom prst="rect">
            <a:avLst/>
          </a:prstGeom>
        </p:spPr>
      </p:pic>
      <p:sp>
        <p:nvSpPr>
          <p:cNvPr id="9" name="Tekstin paikkamerkki 2">
            <a:extLst>
              <a:ext uri="{FF2B5EF4-FFF2-40B4-BE49-F238E27FC236}">
                <a16:creationId xmlns:a16="http://schemas.microsoft.com/office/drawing/2014/main" id="{EACCD4E2-38C8-674D-BD36-A983BAFFA2B2}"/>
              </a:ext>
            </a:extLst>
          </p:cNvPr>
          <p:cNvSpPr>
            <a:spLocks noGrp="1"/>
          </p:cNvSpPr>
          <p:nvPr>
            <p:ph type="body" idx="10" hasCustomPrompt="1"/>
          </p:nvPr>
        </p:nvSpPr>
        <p:spPr>
          <a:xfrm>
            <a:off x="5495997" y="998590"/>
            <a:ext cx="6169747" cy="2259260"/>
          </a:xfrm>
        </p:spPr>
        <p:txBody>
          <a:bodyPr anchor="b">
            <a:noAutofit/>
          </a:bodyPr>
          <a:lstStyle>
            <a:lvl1pPr marL="0" indent="0">
              <a:buNone/>
              <a:defRPr sz="4600" b="1" spc="-1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Tähän esityksen otsikko</a:t>
            </a:r>
          </a:p>
        </p:txBody>
      </p:sp>
      <p:cxnSp>
        <p:nvCxnSpPr>
          <p:cNvPr id="10" name="Suora yhdysviiva 9">
            <a:extLst>
              <a:ext uri="{FF2B5EF4-FFF2-40B4-BE49-F238E27FC236}">
                <a16:creationId xmlns:a16="http://schemas.microsoft.com/office/drawing/2014/main" id="{D5FEC1AB-9B6F-C847-890B-E0D52B1EAF01}"/>
              </a:ext>
            </a:extLst>
          </p:cNvPr>
          <p:cNvCxnSpPr>
            <a:cxnSpLocks/>
          </p:cNvCxnSpPr>
          <p:nvPr userDrawn="1"/>
        </p:nvCxnSpPr>
        <p:spPr>
          <a:xfrm>
            <a:off x="5619335" y="3429000"/>
            <a:ext cx="95333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kstin paikkamerkki 2">
            <a:extLst>
              <a:ext uri="{FF2B5EF4-FFF2-40B4-BE49-F238E27FC236}">
                <a16:creationId xmlns:a16="http://schemas.microsoft.com/office/drawing/2014/main" id="{26E23A04-979E-BF47-814A-DF93C8FD3AA2}"/>
              </a:ext>
            </a:extLst>
          </p:cNvPr>
          <p:cNvSpPr>
            <a:spLocks noGrp="1"/>
          </p:cNvSpPr>
          <p:nvPr>
            <p:ph type="body" idx="11" hasCustomPrompt="1"/>
          </p:nvPr>
        </p:nvSpPr>
        <p:spPr>
          <a:xfrm>
            <a:off x="5511084" y="3736663"/>
            <a:ext cx="6156552" cy="1985480"/>
          </a:xfrm>
        </p:spPr>
        <p:txBody>
          <a:bodyPr>
            <a:normAutofit/>
          </a:bodyPr>
          <a:lstStyle>
            <a:lvl1pPr marL="0" indent="0">
              <a:spcBef>
                <a:spcPts val="0"/>
              </a:spcBef>
              <a:buNone/>
              <a:defRPr sz="18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Tähän lisätietoa esityksestä</a:t>
            </a:r>
          </a:p>
        </p:txBody>
      </p:sp>
    </p:spTree>
    <p:extLst>
      <p:ext uri="{BB962C8B-B14F-4D97-AF65-F5344CB8AC3E}">
        <p14:creationId xmlns:p14="http://schemas.microsoft.com/office/powerpoint/2010/main" val="25398709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tsikkodia2">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F9AB59F-0532-DE42-803F-58E0666C338B}"/>
              </a:ext>
            </a:extLst>
          </p:cNvPr>
          <p:cNvPicPr>
            <a:picLocks noChangeAspect="1"/>
          </p:cNvPicPr>
          <p:nvPr userDrawn="1"/>
        </p:nvPicPr>
        <p:blipFill>
          <a:blip r:embed="rId2"/>
          <a:srcRect/>
          <a:stretch/>
        </p:blipFill>
        <p:spPr>
          <a:xfrm>
            <a:off x="0" y="0"/>
            <a:ext cx="12192000" cy="6858000"/>
          </a:xfrm>
          <a:prstGeom prst="rect">
            <a:avLst/>
          </a:prstGeom>
        </p:spPr>
      </p:pic>
      <p:pic>
        <p:nvPicPr>
          <p:cNvPr id="8" name="Kuva 7">
            <a:extLst>
              <a:ext uri="{FF2B5EF4-FFF2-40B4-BE49-F238E27FC236}">
                <a16:creationId xmlns:a16="http://schemas.microsoft.com/office/drawing/2014/main" id="{5FC2042E-97DB-F74D-A86A-D6E2B59E829A}"/>
              </a:ext>
            </a:extLst>
          </p:cNvPr>
          <p:cNvPicPr>
            <a:picLocks noChangeAspect="1"/>
          </p:cNvPicPr>
          <p:nvPr userDrawn="1"/>
        </p:nvPicPr>
        <p:blipFill>
          <a:blip r:embed="rId3"/>
          <a:stretch>
            <a:fillRect/>
          </a:stretch>
        </p:blipFill>
        <p:spPr>
          <a:xfrm>
            <a:off x="8690430" y="5844946"/>
            <a:ext cx="3175340" cy="834974"/>
          </a:xfrm>
          <a:prstGeom prst="rect">
            <a:avLst/>
          </a:prstGeom>
        </p:spPr>
      </p:pic>
      <p:sp>
        <p:nvSpPr>
          <p:cNvPr id="9" name="Tekstin paikkamerkki 2">
            <a:extLst>
              <a:ext uri="{FF2B5EF4-FFF2-40B4-BE49-F238E27FC236}">
                <a16:creationId xmlns:a16="http://schemas.microsoft.com/office/drawing/2014/main" id="{EACCD4E2-38C8-674D-BD36-A983BAFFA2B2}"/>
              </a:ext>
            </a:extLst>
          </p:cNvPr>
          <p:cNvSpPr>
            <a:spLocks noGrp="1"/>
          </p:cNvSpPr>
          <p:nvPr>
            <p:ph type="body" idx="10" hasCustomPrompt="1"/>
          </p:nvPr>
        </p:nvSpPr>
        <p:spPr>
          <a:xfrm>
            <a:off x="5495997" y="998590"/>
            <a:ext cx="6169747" cy="2259260"/>
          </a:xfrm>
        </p:spPr>
        <p:txBody>
          <a:bodyPr anchor="b">
            <a:noAutofit/>
          </a:bodyPr>
          <a:lstStyle>
            <a:lvl1pPr marL="0" indent="0">
              <a:buNone/>
              <a:defRPr sz="4600" b="1" spc="-1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Tähän esityksen otsikko</a:t>
            </a:r>
          </a:p>
        </p:txBody>
      </p:sp>
      <p:sp>
        <p:nvSpPr>
          <p:cNvPr id="13" name="Tekstin paikkamerkki 2">
            <a:extLst>
              <a:ext uri="{FF2B5EF4-FFF2-40B4-BE49-F238E27FC236}">
                <a16:creationId xmlns:a16="http://schemas.microsoft.com/office/drawing/2014/main" id="{26E23A04-979E-BF47-814A-DF93C8FD3AA2}"/>
              </a:ext>
            </a:extLst>
          </p:cNvPr>
          <p:cNvSpPr>
            <a:spLocks noGrp="1"/>
          </p:cNvSpPr>
          <p:nvPr>
            <p:ph type="body" idx="11" hasCustomPrompt="1"/>
          </p:nvPr>
        </p:nvSpPr>
        <p:spPr>
          <a:xfrm>
            <a:off x="5511084" y="3736663"/>
            <a:ext cx="6156552" cy="1985480"/>
          </a:xfrm>
        </p:spPr>
        <p:txBody>
          <a:bodyPr>
            <a:normAutofit/>
          </a:bodyPr>
          <a:lstStyle>
            <a:lvl1pPr marL="0" indent="0">
              <a:spcBef>
                <a:spcPts val="0"/>
              </a:spcBef>
              <a:buNone/>
              <a:defRPr sz="18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Tähän lisätietoa esityksestä</a:t>
            </a:r>
          </a:p>
        </p:txBody>
      </p:sp>
    </p:spTree>
    <p:extLst>
      <p:ext uri="{BB962C8B-B14F-4D97-AF65-F5344CB8AC3E}">
        <p14:creationId xmlns:p14="http://schemas.microsoft.com/office/powerpoint/2010/main" val="8360486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tsikkodia3">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F9AB59F-0532-DE42-803F-58E0666C338B}"/>
              </a:ext>
            </a:extLst>
          </p:cNvPr>
          <p:cNvPicPr>
            <a:picLocks noChangeAspect="1"/>
          </p:cNvPicPr>
          <p:nvPr userDrawn="1"/>
        </p:nvPicPr>
        <p:blipFill>
          <a:blip r:embed="rId2"/>
          <a:srcRect/>
          <a:stretch/>
        </p:blipFill>
        <p:spPr>
          <a:xfrm>
            <a:off x="0" y="0"/>
            <a:ext cx="12192000" cy="6858000"/>
          </a:xfrm>
          <a:prstGeom prst="rect">
            <a:avLst/>
          </a:prstGeom>
        </p:spPr>
      </p:pic>
      <p:sp>
        <p:nvSpPr>
          <p:cNvPr id="11" name="Tekstin paikkamerkki 2">
            <a:extLst>
              <a:ext uri="{FF2B5EF4-FFF2-40B4-BE49-F238E27FC236}">
                <a16:creationId xmlns:a16="http://schemas.microsoft.com/office/drawing/2014/main" id="{23DC9A41-8C7D-FA4A-8080-1171A02A101F}"/>
              </a:ext>
            </a:extLst>
          </p:cNvPr>
          <p:cNvSpPr>
            <a:spLocks noGrp="1"/>
          </p:cNvSpPr>
          <p:nvPr>
            <p:ph type="body" idx="1" hasCustomPrompt="1"/>
          </p:nvPr>
        </p:nvSpPr>
        <p:spPr>
          <a:xfrm>
            <a:off x="5019332" y="756850"/>
            <a:ext cx="6311686" cy="2259260"/>
          </a:xfrm>
        </p:spPr>
        <p:txBody>
          <a:bodyPr anchor="b">
            <a:noAutofit/>
          </a:bodyPr>
          <a:lstStyle>
            <a:lvl1pPr marL="0" indent="0">
              <a:buNone/>
              <a:defRPr sz="4600" b="1" spc="-1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Tähän esityksen otsikko</a:t>
            </a:r>
          </a:p>
        </p:txBody>
      </p:sp>
      <p:cxnSp>
        <p:nvCxnSpPr>
          <p:cNvPr id="10" name="Suora yhdysviiva 9">
            <a:extLst>
              <a:ext uri="{FF2B5EF4-FFF2-40B4-BE49-F238E27FC236}">
                <a16:creationId xmlns:a16="http://schemas.microsoft.com/office/drawing/2014/main" id="{C15B0866-1F49-8C45-8297-F576612F51F4}"/>
              </a:ext>
            </a:extLst>
          </p:cNvPr>
          <p:cNvCxnSpPr>
            <a:cxnSpLocks/>
          </p:cNvCxnSpPr>
          <p:nvPr userDrawn="1"/>
        </p:nvCxnSpPr>
        <p:spPr>
          <a:xfrm>
            <a:off x="5142670" y="3187260"/>
            <a:ext cx="95333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kstin paikkamerkki 2">
            <a:extLst>
              <a:ext uri="{FF2B5EF4-FFF2-40B4-BE49-F238E27FC236}">
                <a16:creationId xmlns:a16="http://schemas.microsoft.com/office/drawing/2014/main" id="{C7C1B810-75B5-AE49-8B65-F8BAC809D426}"/>
              </a:ext>
            </a:extLst>
          </p:cNvPr>
          <p:cNvSpPr>
            <a:spLocks noGrp="1"/>
          </p:cNvSpPr>
          <p:nvPr>
            <p:ph type="body" idx="10" hasCustomPrompt="1"/>
          </p:nvPr>
        </p:nvSpPr>
        <p:spPr>
          <a:xfrm>
            <a:off x="5034418" y="3494924"/>
            <a:ext cx="6296599" cy="1008710"/>
          </a:xfrm>
        </p:spPr>
        <p:txBody>
          <a:bodyPr>
            <a:normAutofit/>
          </a:bodyPr>
          <a:lstStyle>
            <a:lvl1pPr marL="0" indent="0">
              <a:spcBef>
                <a:spcPts val="0"/>
              </a:spcBef>
              <a:buNone/>
              <a:defRPr sz="18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Tähän lisätietoa esityksestä</a:t>
            </a:r>
          </a:p>
        </p:txBody>
      </p:sp>
    </p:spTree>
    <p:extLst>
      <p:ext uri="{BB962C8B-B14F-4D97-AF65-F5344CB8AC3E}">
        <p14:creationId xmlns:p14="http://schemas.microsoft.com/office/powerpoint/2010/main" val="2435488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88C609-01E9-1042-9013-D6070C27CEEE}"/>
              </a:ext>
            </a:extLst>
          </p:cNvPr>
          <p:cNvSpPr>
            <a:spLocks noGrp="1"/>
          </p:cNvSpPr>
          <p:nvPr>
            <p:ph type="title"/>
          </p:nvPr>
        </p:nvSpPr>
        <p:spPr>
          <a:xfrm>
            <a:off x="831850" y="365125"/>
            <a:ext cx="10521950" cy="1325563"/>
          </a:xfrm>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5D6B2234-D55C-5243-AFAE-0C4CBBFAEC2E}"/>
              </a:ext>
            </a:extLst>
          </p:cNvPr>
          <p:cNvSpPr>
            <a:spLocks noGrp="1"/>
          </p:cNvSpPr>
          <p:nvPr>
            <p:ph idx="1"/>
          </p:nvPr>
        </p:nvSpPr>
        <p:spPr>
          <a:xfrm>
            <a:off x="831850" y="1825625"/>
            <a:ext cx="10521950" cy="4149725"/>
          </a:xfrm>
        </p:spPr>
        <p:txBody>
          <a:bodyPr/>
          <a:lstStyle>
            <a:lvl1pPr>
              <a:defRPr spc="0"/>
            </a:lvl1pPr>
            <a:lvl2pPr>
              <a:defRPr spc="0"/>
            </a:lvl2pPr>
            <a:lvl3pPr>
              <a:defRPr spc="0"/>
            </a:lvl3pPr>
            <a:lvl4pPr>
              <a:defRPr spc="0"/>
            </a:lvl4pPr>
            <a:lvl5pPr>
              <a:defRPr spc="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495058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Otsikko ja sisältö_kuvasuikale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88C609-01E9-1042-9013-D6070C27CEEE}"/>
              </a:ext>
            </a:extLst>
          </p:cNvPr>
          <p:cNvSpPr>
            <a:spLocks noGrp="1"/>
          </p:cNvSpPr>
          <p:nvPr>
            <p:ph type="title"/>
          </p:nvPr>
        </p:nvSpPr>
        <p:spPr>
          <a:xfrm>
            <a:off x="831850" y="365125"/>
            <a:ext cx="8743951" cy="1325563"/>
          </a:xfrm>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5D6B2234-D55C-5243-AFAE-0C4CBBFAEC2E}"/>
              </a:ext>
            </a:extLst>
          </p:cNvPr>
          <p:cNvSpPr>
            <a:spLocks noGrp="1"/>
          </p:cNvSpPr>
          <p:nvPr>
            <p:ph idx="1"/>
          </p:nvPr>
        </p:nvSpPr>
        <p:spPr>
          <a:xfrm>
            <a:off x="831851" y="1825625"/>
            <a:ext cx="8743950" cy="4149725"/>
          </a:xfrm>
        </p:spPr>
        <p:txBody>
          <a:bodyPr/>
          <a:lstStyle>
            <a:lvl1pPr>
              <a:defRPr spc="0"/>
            </a:lvl1pPr>
            <a:lvl2pPr>
              <a:defRPr spc="0"/>
            </a:lvl2pPr>
            <a:lvl3pPr>
              <a:defRPr spc="0"/>
            </a:lvl3pPr>
            <a:lvl4pPr>
              <a:defRPr spc="0"/>
            </a:lvl4pPr>
            <a:lvl5pPr>
              <a:defRPr spc="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7" name="Kuva 6">
            <a:extLst>
              <a:ext uri="{FF2B5EF4-FFF2-40B4-BE49-F238E27FC236}">
                <a16:creationId xmlns:a16="http://schemas.microsoft.com/office/drawing/2014/main" id="{5EEAD9B4-32D4-9C4A-9A65-89B063141068}"/>
              </a:ext>
            </a:extLst>
          </p:cNvPr>
          <p:cNvPicPr>
            <a:picLocks noChangeAspect="1"/>
          </p:cNvPicPr>
          <p:nvPr userDrawn="1"/>
        </p:nvPicPr>
        <p:blipFill>
          <a:blip r:embed="rId2"/>
          <a:stretch>
            <a:fillRect/>
          </a:stretch>
        </p:blipFill>
        <p:spPr>
          <a:xfrm>
            <a:off x="9842500" y="0"/>
            <a:ext cx="2349500" cy="6858000"/>
          </a:xfrm>
          <a:prstGeom prst="rect">
            <a:avLst/>
          </a:prstGeom>
        </p:spPr>
      </p:pic>
    </p:spTree>
    <p:extLst>
      <p:ext uri="{BB962C8B-B14F-4D97-AF65-F5344CB8AC3E}">
        <p14:creationId xmlns:p14="http://schemas.microsoft.com/office/powerpoint/2010/main" val="29258796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Otsikko ja sisältö_kuvasuikale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88C609-01E9-1042-9013-D6070C27CEEE}"/>
              </a:ext>
            </a:extLst>
          </p:cNvPr>
          <p:cNvSpPr>
            <a:spLocks noGrp="1"/>
          </p:cNvSpPr>
          <p:nvPr>
            <p:ph type="title"/>
          </p:nvPr>
        </p:nvSpPr>
        <p:spPr>
          <a:xfrm>
            <a:off x="831850" y="365125"/>
            <a:ext cx="8743951" cy="1325563"/>
          </a:xfrm>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5D6B2234-D55C-5243-AFAE-0C4CBBFAEC2E}"/>
              </a:ext>
            </a:extLst>
          </p:cNvPr>
          <p:cNvSpPr>
            <a:spLocks noGrp="1"/>
          </p:cNvSpPr>
          <p:nvPr>
            <p:ph idx="1"/>
          </p:nvPr>
        </p:nvSpPr>
        <p:spPr>
          <a:xfrm>
            <a:off x="831851" y="1825625"/>
            <a:ext cx="8743950" cy="4149725"/>
          </a:xfrm>
        </p:spPr>
        <p:txBody>
          <a:bodyPr/>
          <a:lstStyle>
            <a:lvl1pPr>
              <a:defRPr spc="0"/>
            </a:lvl1pPr>
            <a:lvl2pPr>
              <a:defRPr spc="0"/>
            </a:lvl2pPr>
            <a:lvl3pPr>
              <a:defRPr spc="0"/>
            </a:lvl3pPr>
            <a:lvl4pPr>
              <a:defRPr spc="0"/>
            </a:lvl4pPr>
            <a:lvl5pPr>
              <a:defRPr spc="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6" name="Kuva 5">
            <a:extLst>
              <a:ext uri="{FF2B5EF4-FFF2-40B4-BE49-F238E27FC236}">
                <a16:creationId xmlns:a16="http://schemas.microsoft.com/office/drawing/2014/main" id="{A480AAB2-60F5-444B-8E95-D2C48BD47955}"/>
              </a:ext>
            </a:extLst>
          </p:cNvPr>
          <p:cNvPicPr>
            <a:picLocks noChangeAspect="1"/>
          </p:cNvPicPr>
          <p:nvPr userDrawn="1"/>
        </p:nvPicPr>
        <p:blipFill>
          <a:blip r:embed="rId2"/>
          <a:srcRect/>
          <a:stretch/>
        </p:blipFill>
        <p:spPr>
          <a:xfrm>
            <a:off x="9842500" y="0"/>
            <a:ext cx="2349500" cy="6858000"/>
          </a:xfrm>
          <a:prstGeom prst="rect">
            <a:avLst/>
          </a:prstGeom>
        </p:spPr>
      </p:pic>
    </p:spTree>
    <p:extLst>
      <p:ext uri="{BB962C8B-B14F-4D97-AF65-F5344CB8AC3E}">
        <p14:creationId xmlns:p14="http://schemas.microsoft.com/office/powerpoint/2010/main" val="32169139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Väliotsikkodia1">
    <p:bg>
      <p:bgPr>
        <a:solidFill>
          <a:schemeClr val="bg1"/>
        </a:solidFill>
        <a:effectLst/>
      </p:bgPr>
    </p:bg>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E229C36E-11E8-BC41-9D8A-C509487AA444}"/>
              </a:ext>
            </a:extLst>
          </p:cNvPr>
          <p:cNvPicPr>
            <a:picLocks noChangeAspect="1"/>
          </p:cNvPicPr>
          <p:nvPr userDrawn="1"/>
        </p:nvPicPr>
        <p:blipFill>
          <a:blip r:embed="rId2"/>
          <a:src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B2A2F70E-AE1E-AE4C-A3F1-D6389F3D1497}"/>
              </a:ext>
            </a:extLst>
          </p:cNvPr>
          <p:cNvSpPr>
            <a:spLocks noGrp="1"/>
          </p:cNvSpPr>
          <p:nvPr>
            <p:ph type="title"/>
          </p:nvPr>
        </p:nvSpPr>
        <p:spPr>
          <a:xfrm>
            <a:off x="831850" y="864397"/>
            <a:ext cx="10515600" cy="2058024"/>
          </a:xfrm>
        </p:spPr>
        <p:txBody>
          <a:bodyPr anchor="b">
            <a:normAutofit/>
          </a:bodyPr>
          <a:lstStyle>
            <a:lvl1pPr algn="ctr">
              <a:defRPr sz="4600">
                <a:solidFill>
                  <a:schemeClr val="bg1"/>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0546B996-1FB4-7F4B-9896-E2BFB1680A12}"/>
              </a:ext>
            </a:extLst>
          </p:cNvPr>
          <p:cNvSpPr>
            <a:spLocks noGrp="1"/>
          </p:cNvSpPr>
          <p:nvPr>
            <p:ph type="body" idx="1"/>
          </p:nvPr>
        </p:nvSpPr>
        <p:spPr>
          <a:xfrm>
            <a:off x="831850" y="3274816"/>
            <a:ext cx="10515600" cy="1897261"/>
          </a:xfrm>
        </p:spPr>
        <p:txBody>
          <a:bodyPr>
            <a:normAutofit/>
          </a:bodyPr>
          <a:lstStyle>
            <a:lvl1pPr marL="0" indent="0" algn="ctr">
              <a:buNone/>
              <a:defRPr sz="22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cxnSp>
        <p:nvCxnSpPr>
          <p:cNvPr id="9" name="Suora yhdysviiva 8">
            <a:extLst>
              <a:ext uri="{FF2B5EF4-FFF2-40B4-BE49-F238E27FC236}">
                <a16:creationId xmlns:a16="http://schemas.microsoft.com/office/drawing/2014/main" id="{9B02B7B0-D788-F347-805C-6C4481348C05}"/>
              </a:ext>
            </a:extLst>
          </p:cNvPr>
          <p:cNvCxnSpPr>
            <a:cxnSpLocks/>
          </p:cNvCxnSpPr>
          <p:nvPr userDrawn="1"/>
        </p:nvCxnSpPr>
        <p:spPr>
          <a:xfrm>
            <a:off x="5619335" y="3064671"/>
            <a:ext cx="95333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34933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Väliotsikkodia2">
    <p:bg>
      <p:bgPr>
        <a:solidFill>
          <a:schemeClr val="bg1"/>
        </a:solidFill>
        <a:effectLst/>
      </p:bgPr>
    </p:bg>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E229C36E-11E8-BC41-9D8A-C509487AA444}"/>
              </a:ext>
            </a:extLst>
          </p:cNvPr>
          <p:cNvPicPr>
            <a:picLocks noChangeAspect="1"/>
          </p:cNvPicPr>
          <p:nvPr userDrawn="1"/>
        </p:nvPicPr>
        <p:blipFill>
          <a:blip r:embed="rId2"/>
          <a:src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B2A2F70E-AE1E-AE4C-A3F1-D6389F3D1497}"/>
              </a:ext>
            </a:extLst>
          </p:cNvPr>
          <p:cNvSpPr>
            <a:spLocks noGrp="1"/>
          </p:cNvSpPr>
          <p:nvPr>
            <p:ph type="title"/>
          </p:nvPr>
        </p:nvSpPr>
        <p:spPr>
          <a:xfrm>
            <a:off x="831850" y="971553"/>
            <a:ext cx="10515600" cy="1943724"/>
          </a:xfrm>
          <a:effectLst/>
        </p:spPr>
        <p:txBody>
          <a:bodyPr anchor="b">
            <a:normAutofit/>
          </a:bodyPr>
          <a:lstStyle>
            <a:lvl1pPr algn="ctr">
              <a:defRPr sz="4600">
                <a:solidFill>
                  <a:schemeClr val="tx2">
                    <a:lumMod val="75000"/>
                  </a:schemeClr>
                </a:solidFill>
                <a:effectLst>
                  <a:glow rad="203200">
                    <a:schemeClr val="bg1">
                      <a:alpha val="36000"/>
                    </a:schemeClr>
                  </a:glow>
                </a:effectLst>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0546B996-1FB4-7F4B-9896-E2BFB1680A12}"/>
              </a:ext>
            </a:extLst>
          </p:cNvPr>
          <p:cNvSpPr>
            <a:spLocks noGrp="1"/>
          </p:cNvSpPr>
          <p:nvPr>
            <p:ph type="body" idx="1"/>
          </p:nvPr>
        </p:nvSpPr>
        <p:spPr>
          <a:xfrm>
            <a:off x="831850" y="3254702"/>
            <a:ext cx="10515600" cy="1561790"/>
          </a:xfrm>
          <a:effectLst/>
        </p:spPr>
        <p:txBody>
          <a:bodyPr>
            <a:normAutofit/>
          </a:bodyPr>
          <a:lstStyle>
            <a:lvl1pPr marL="0" indent="0" algn="ctr">
              <a:buNone/>
              <a:defRPr sz="2200">
                <a:solidFill>
                  <a:schemeClr val="tx2"/>
                </a:solidFill>
                <a:effectLst>
                  <a:glow rad="203200">
                    <a:schemeClr val="bg1">
                      <a:alpha val="36000"/>
                    </a:schemeClr>
                  </a:glow>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cxnSp>
        <p:nvCxnSpPr>
          <p:cNvPr id="9" name="Suora yhdysviiva 8">
            <a:extLst>
              <a:ext uri="{FF2B5EF4-FFF2-40B4-BE49-F238E27FC236}">
                <a16:creationId xmlns:a16="http://schemas.microsoft.com/office/drawing/2014/main" id="{BB8986C8-A071-3F48-9184-336E81C5EF1B}"/>
              </a:ext>
            </a:extLst>
          </p:cNvPr>
          <p:cNvCxnSpPr>
            <a:cxnSpLocks/>
          </p:cNvCxnSpPr>
          <p:nvPr userDrawn="1"/>
        </p:nvCxnSpPr>
        <p:spPr>
          <a:xfrm>
            <a:off x="5619335" y="3064671"/>
            <a:ext cx="95333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97665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1C5E76F-1694-7242-8552-D2A4EC57F438}"/>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4C0786A-21DD-D54D-BE7E-EE3CAA01EC69}"/>
              </a:ext>
            </a:extLst>
          </p:cNvPr>
          <p:cNvSpPr>
            <a:spLocks noGrp="1"/>
          </p:cNvSpPr>
          <p:nvPr>
            <p:ph sz="half" idx="1"/>
          </p:nvPr>
        </p:nvSpPr>
        <p:spPr>
          <a:xfrm>
            <a:off x="838200" y="1825625"/>
            <a:ext cx="5181600" cy="408484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CCBF142D-887D-364F-B6E5-A22295DCF269}"/>
              </a:ext>
            </a:extLst>
          </p:cNvPr>
          <p:cNvSpPr>
            <a:spLocks noGrp="1"/>
          </p:cNvSpPr>
          <p:nvPr>
            <p:ph sz="half" idx="2"/>
          </p:nvPr>
        </p:nvSpPr>
        <p:spPr>
          <a:xfrm>
            <a:off x="6172200" y="1825625"/>
            <a:ext cx="5181600" cy="408484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6070220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557E547-E16F-314D-A380-57E012141406}"/>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6D81E144-6C28-AD4F-956A-78B27CCAB5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1DA6ACC3-740D-7D4C-B803-A44EE7D22CEE}"/>
              </a:ext>
            </a:extLst>
          </p:cNvPr>
          <p:cNvSpPr>
            <a:spLocks noGrp="1"/>
          </p:cNvSpPr>
          <p:nvPr>
            <p:ph sz="half" idx="2"/>
          </p:nvPr>
        </p:nvSpPr>
        <p:spPr>
          <a:xfrm>
            <a:off x="839788" y="2505075"/>
            <a:ext cx="5157787" cy="34318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1EA82D3F-7E45-9C4A-889A-57995B655D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A0481F27-E760-EF49-A4D6-C933A54C0F48}"/>
              </a:ext>
            </a:extLst>
          </p:cNvPr>
          <p:cNvSpPr>
            <a:spLocks noGrp="1"/>
          </p:cNvSpPr>
          <p:nvPr>
            <p:ph sz="quarter" idx="4"/>
          </p:nvPr>
        </p:nvSpPr>
        <p:spPr>
          <a:xfrm>
            <a:off x="6172200" y="2505075"/>
            <a:ext cx="5183188" cy="34318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1586122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FC0550-1FE7-FD4C-BAA2-D411D11ABA66}"/>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893151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dia3">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F9AB59F-0532-DE42-803F-58E0666C338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Kuva 7">
            <a:extLst>
              <a:ext uri="{FF2B5EF4-FFF2-40B4-BE49-F238E27FC236}">
                <a16:creationId xmlns:a16="http://schemas.microsoft.com/office/drawing/2014/main" id="{5FC2042E-97DB-F74D-A86A-D6E2B59E829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5429" y="143925"/>
            <a:ext cx="2898074" cy="762066"/>
          </a:xfrm>
          <a:prstGeom prst="rect">
            <a:avLst/>
          </a:prstGeom>
          <a:effectLst/>
        </p:spPr>
      </p:pic>
      <p:sp>
        <p:nvSpPr>
          <p:cNvPr id="11" name="Tekstin paikkamerkki 2">
            <a:extLst>
              <a:ext uri="{FF2B5EF4-FFF2-40B4-BE49-F238E27FC236}">
                <a16:creationId xmlns:a16="http://schemas.microsoft.com/office/drawing/2014/main" id="{23DC9A41-8C7D-FA4A-8080-1171A02A101F}"/>
              </a:ext>
            </a:extLst>
          </p:cNvPr>
          <p:cNvSpPr>
            <a:spLocks noGrp="1"/>
          </p:cNvSpPr>
          <p:nvPr>
            <p:ph type="body" idx="1" hasCustomPrompt="1"/>
          </p:nvPr>
        </p:nvSpPr>
        <p:spPr>
          <a:xfrm>
            <a:off x="5019332" y="756850"/>
            <a:ext cx="6311686" cy="2259260"/>
          </a:xfrm>
        </p:spPr>
        <p:txBody>
          <a:bodyPr anchor="b">
            <a:noAutofit/>
          </a:bodyPr>
          <a:lstStyle>
            <a:lvl1pPr marL="0" indent="0">
              <a:buNone/>
              <a:defRPr sz="4600" b="1" spc="-1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Tähän esityksen otsikko</a:t>
            </a:r>
          </a:p>
        </p:txBody>
      </p:sp>
      <p:cxnSp>
        <p:nvCxnSpPr>
          <p:cNvPr id="10" name="Suora yhdysviiva 9">
            <a:extLst>
              <a:ext uri="{FF2B5EF4-FFF2-40B4-BE49-F238E27FC236}">
                <a16:creationId xmlns:a16="http://schemas.microsoft.com/office/drawing/2014/main" id="{C15B0866-1F49-8C45-8297-F576612F51F4}"/>
              </a:ext>
            </a:extLst>
          </p:cNvPr>
          <p:cNvCxnSpPr>
            <a:cxnSpLocks/>
          </p:cNvCxnSpPr>
          <p:nvPr userDrawn="1"/>
        </p:nvCxnSpPr>
        <p:spPr>
          <a:xfrm>
            <a:off x="5142670" y="3187260"/>
            <a:ext cx="95333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kstin paikkamerkki 2">
            <a:extLst>
              <a:ext uri="{FF2B5EF4-FFF2-40B4-BE49-F238E27FC236}">
                <a16:creationId xmlns:a16="http://schemas.microsoft.com/office/drawing/2014/main" id="{C7C1B810-75B5-AE49-8B65-F8BAC809D426}"/>
              </a:ext>
            </a:extLst>
          </p:cNvPr>
          <p:cNvSpPr>
            <a:spLocks noGrp="1"/>
          </p:cNvSpPr>
          <p:nvPr>
            <p:ph type="body" idx="10" hasCustomPrompt="1"/>
          </p:nvPr>
        </p:nvSpPr>
        <p:spPr>
          <a:xfrm>
            <a:off x="5034418" y="3494924"/>
            <a:ext cx="6296599" cy="1008710"/>
          </a:xfrm>
        </p:spPr>
        <p:txBody>
          <a:bodyPr>
            <a:normAutofit/>
          </a:bodyPr>
          <a:lstStyle>
            <a:lvl1pPr marL="0" indent="0">
              <a:spcBef>
                <a:spcPts val="0"/>
              </a:spcBef>
              <a:buNone/>
              <a:defRPr sz="18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Tähän lisätietoa esityksestä</a:t>
            </a:r>
          </a:p>
        </p:txBody>
      </p:sp>
    </p:spTree>
    <p:extLst>
      <p:ext uri="{BB962C8B-B14F-4D97-AF65-F5344CB8AC3E}">
        <p14:creationId xmlns:p14="http://schemas.microsoft.com/office/powerpoint/2010/main" val="18246033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3910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iitos-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4D5A7B7C-E81B-4E4D-BB27-E9495BA74434}"/>
              </a:ext>
            </a:extLst>
          </p:cNvPr>
          <p:cNvSpPr>
            <a:spLocks noGrp="1"/>
          </p:cNvSpPr>
          <p:nvPr>
            <p:ph type="title" hasCustomPrompt="1"/>
          </p:nvPr>
        </p:nvSpPr>
        <p:spPr>
          <a:xfrm>
            <a:off x="0" y="2258222"/>
            <a:ext cx="12192000" cy="1325563"/>
          </a:xfrm>
          <a:effectLst>
            <a:outerShdw blurRad="203200" dir="5400000" algn="ctr" rotWithShape="0">
              <a:srgbClr val="12346C"/>
            </a:outerShdw>
          </a:effectLst>
        </p:spPr>
        <p:txBody>
          <a:bodyPr/>
          <a:lstStyle>
            <a:lvl1pPr algn="ctr">
              <a:defRPr>
                <a:solidFill>
                  <a:schemeClr val="bg1"/>
                </a:solidFill>
              </a:defRPr>
            </a:lvl1pPr>
          </a:lstStyle>
          <a:p>
            <a:r>
              <a:rPr lang="fi-FI"/>
              <a:t>Lisää tähän kiitosteksti</a:t>
            </a:r>
          </a:p>
        </p:txBody>
      </p:sp>
    </p:spTree>
    <p:extLst>
      <p:ext uri="{BB962C8B-B14F-4D97-AF65-F5344CB8AC3E}">
        <p14:creationId xmlns:p14="http://schemas.microsoft.com/office/powerpoint/2010/main" val="41068921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B7108F-143E-4440-8F0D-1E45DAB34442}"/>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91E66197-EC9A-8C44-90D2-BFB22FEFD1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7DF74A5D-4771-A343-BFFA-62FDE3A50B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21977977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49F6410-A4E8-F843-BEFC-79BDC8AE2B7A}"/>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34749C22-42C9-2843-9607-285BF7401E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22967979-334A-644B-9C98-1F86A309BE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21372468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48A13B-B4DB-4B42-9572-710771034586}"/>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54BEFA9A-FCC8-8143-B40B-3A77A0240CD5}"/>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D06ED86-405E-5D4E-825C-87F6E4086080}"/>
              </a:ext>
            </a:extLst>
          </p:cNvPr>
          <p:cNvSpPr>
            <a:spLocks noGrp="1"/>
          </p:cNvSpPr>
          <p:nvPr>
            <p:ph type="dt" sz="half" idx="10"/>
          </p:nvPr>
        </p:nvSpPr>
        <p:spPr/>
        <p:txBody>
          <a:bodyPr/>
          <a:lstStyle/>
          <a:p>
            <a:fld id="{9CC20CDB-2001-5E46-80DD-17DF42406978}" type="datetime1">
              <a:rPr lang="fi-FI" smtClean="0"/>
              <a:t>23.5.2022</a:t>
            </a:fld>
            <a:endParaRPr lang="fi-FI"/>
          </a:p>
        </p:txBody>
      </p:sp>
      <p:sp>
        <p:nvSpPr>
          <p:cNvPr id="5" name="Alatunnisteen paikkamerkki 4">
            <a:extLst>
              <a:ext uri="{FF2B5EF4-FFF2-40B4-BE49-F238E27FC236}">
                <a16:creationId xmlns:a16="http://schemas.microsoft.com/office/drawing/2014/main" id="{D402632D-A670-4143-B6B3-399FB92C0E6B}"/>
              </a:ext>
            </a:extLst>
          </p:cNvPr>
          <p:cNvSpPr>
            <a:spLocks noGrp="1"/>
          </p:cNvSpPr>
          <p:nvPr>
            <p:ph type="ftr" sz="quarter" idx="11"/>
          </p:nvPr>
        </p:nvSpPr>
        <p:spPr/>
        <p:txBody>
          <a:bodyPr/>
          <a:lstStyle/>
          <a:p>
            <a:r>
              <a:rPr lang="fi-FI"/>
              <a:t>Esityksen alatunniste tässä</a:t>
            </a:r>
          </a:p>
        </p:txBody>
      </p:sp>
      <p:sp>
        <p:nvSpPr>
          <p:cNvPr id="6" name="Dian numeron paikkamerkki 5">
            <a:extLst>
              <a:ext uri="{FF2B5EF4-FFF2-40B4-BE49-F238E27FC236}">
                <a16:creationId xmlns:a16="http://schemas.microsoft.com/office/drawing/2014/main" id="{DFC3B0FD-62F7-EA45-B0A6-BF46A558F557}"/>
              </a:ext>
            </a:extLst>
          </p:cNvPr>
          <p:cNvSpPr>
            <a:spLocks noGrp="1"/>
          </p:cNvSpPr>
          <p:nvPr>
            <p:ph type="sldNum" sz="quarter" idx="12"/>
          </p:nvPr>
        </p:nvSpPr>
        <p:spPr/>
        <p:txBody>
          <a:bodyPr/>
          <a:lstStyle/>
          <a:p>
            <a:fld id="{4B3ABE4D-E3AA-DE44-821B-852CBCAB171A}" type="slidenum">
              <a:rPr lang="fi-FI" smtClean="0"/>
              <a:t>‹#›</a:t>
            </a:fld>
            <a:endParaRPr lang="fi-FI"/>
          </a:p>
        </p:txBody>
      </p:sp>
    </p:spTree>
    <p:extLst>
      <p:ext uri="{BB962C8B-B14F-4D97-AF65-F5344CB8AC3E}">
        <p14:creationId xmlns:p14="http://schemas.microsoft.com/office/powerpoint/2010/main" val="42183368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B4FC6C8E-F0C0-B549-9CF0-FFEBC0F5250B}"/>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9EB2CD57-B80D-8E4A-9DD4-8C94DA9E5DC1}"/>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5D31583-CC19-DF41-9CFD-6AD1350D5458}"/>
              </a:ext>
            </a:extLst>
          </p:cNvPr>
          <p:cNvSpPr>
            <a:spLocks noGrp="1"/>
          </p:cNvSpPr>
          <p:nvPr>
            <p:ph type="dt" sz="half" idx="10"/>
          </p:nvPr>
        </p:nvSpPr>
        <p:spPr/>
        <p:txBody>
          <a:bodyPr/>
          <a:lstStyle/>
          <a:p>
            <a:fld id="{AC626680-747A-E547-B244-C48582052440}" type="datetime1">
              <a:rPr lang="fi-FI" smtClean="0"/>
              <a:t>23.5.2022</a:t>
            </a:fld>
            <a:endParaRPr lang="fi-FI"/>
          </a:p>
        </p:txBody>
      </p:sp>
      <p:sp>
        <p:nvSpPr>
          <p:cNvPr id="5" name="Alatunnisteen paikkamerkki 4">
            <a:extLst>
              <a:ext uri="{FF2B5EF4-FFF2-40B4-BE49-F238E27FC236}">
                <a16:creationId xmlns:a16="http://schemas.microsoft.com/office/drawing/2014/main" id="{11E4D4AA-637E-924E-827A-217BDF396A74}"/>
              </a:ext>
            </a:extLst>
          </p:cNvPr>
          <p:cNvSpPr>
            <a:spLocks noGrp="1"/>
          </p:cNvSpPr>
          <p:nvPr>
            <p:ph type="ftr" sz="quarter" idx="11"/>
          </p:nvPr>
        </p:nvSpPr>
        <p:spPr/>
        <p:txBody>
          <a:bodyPr/>
          <a:lstStyle/>
          <a:p>
            <a:r>
              <a:rPr lang="fi-FI"/>
              <a:t>Esityksen alatunniste tässä</a:t>
            </a:r>
          </a:p>
        </p:txBody>
      </p:sp>
      <p:sp>
        <p:nvSpPr>
          <p:cNvPr id="6" name="Dian numeron paikkamerkki 5">
            <a:extLst>
              <a:ext uri="{FF2B5EF4-FFF2-40B4-BE49-F238E27FC236}">
                <a16:creationId xmlns:a16="http://schemas.microsoft.com/office/drawing/2014/main" id="{D25E38D9-F6A3-374A-824D-AFA88DF3D672}"/>
              </a:ext>
            </a:extLst>
          </p:cNvPr>
          <p:cNvSpPr>
            <a:spLocks noGrp="1"/>
          </p:cNvSpPr>
          <p:nvPr>
            <p:ph type="sldNum" sz="quarter" idx="12"/>
          </p:nvPr>
        </p:nvSpPr>
        <p:spPr/>
        <p:txBody>
          <a:bodyPr/>
          <a:lstStyle/>
          <a:p>
            <a:fld id="{4B3ABE4D-E3AA-DE44-821B-852CBCAB171A}" type="slidenum">
              <a:rPr lang="fi-FI" smtClean="0"/>
              <a:t>‹#›</a:t>
            </a:fld>
            <a:endParaRPr lang="fi-FI"/>
          </a:p>
        </p:txBody>
      </p:sp>
    </p:spTree>
    <p:extLst>
      <p:ext uri="{BB962C8B-B14F-4D97-AF65-F5344CB8AC3E}">
        <p14:creationId xmlns:p14="http://schemas.microsoft.com/office/powerpoint/2010/main" val="8887250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Sisältö kaarevalla kuvalla" userDrawn="1">
  <p:cSld name="Sisältö kaarevalla kuvalla">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a:xfrm>
            <a:off x="922350" y="470390"/>
            <a:ext cx="6482227" cy="1119501"/>
          </a:xfrm>
        </p:spPr>
        <p:txBody>
          <a:bodyPr/>
          <a:lstStyle/>
          <a:p>
            <a:r>
              <a:rPr lang="en-GB" err="1"/>
              <a:t>Tekstisivu</a:t>
            </a:r>
            <a:r>
              <a:rPr lang="en-GB"/>
              <a:t> </a:t>
            </a:r>
            <a:r>
              <a:rPr lang="en-GB" err="1"/>
              <a:t>isolla</a:t>
            </a:r>
            <a:r>
              <a:rPr lang="en-GB"/>
              <a:t> </a:t>
            </a:r>
            <a:br>
              <a:rPr lang="en-GB"/>
            </a:br>
            <a:r>
              <a:rPr lang="en-GB" err="1"/>
              <a:t>kaarevalla</a:t>
            </a:r>
            <a:r>
              <a:rPr lang="en-GB"/>
              <a:t> </a:t>
            </a:r>
            <a:r>
              <a:rPr lang="en-GB" err="1"/>
              <a:t>kuvalla</a:t>
            </a:r>
            <a:r>
              <a:rPr lang="en-GB"/>
              <a:t> </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6482227"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9" name="Kuvan paikkamerkki 2">
            <a:extLst>
              <a:ext uri="{FF2B5EF4-FFF2-40B4-BE49-F238E27FC236}">
                <a16:creationId xmlns:a16="http://schemas.microsoft.com/office/drawing/2014/main" id="{46D95DB7-D85C-4651-BD0D-60A1252BAAEB}"/>
              </a:ext>
              <a:ext uri="{C183D7F6-B498-43B3-948B-1728B52AA6E4}">
                <adec:decorative xmlns:adec="http://schemas.microsoft.com/office/drawing/2017/decorative" val="1"/>
              </a:ext>
            </a:extLst>
          </p:cNvPr>
          <p:cNvSpPr>
            <a:spLocks noGrp="1" noChangeAspect="1"/>
          </p:cNvSpPr>
          <p:nvPr>
            <p:ph type="pic" idx="13" hasCustomPrompt="1"/>
          </p:nvPr>
        </p:nvSpPr>
        <p:spPr>
          <a:xfrm>
            <a:off x="7603725" y="180000"/>
            <a:ext cx="440947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0 h 6488358"/>
              <a:gd name="connsiteX1" fmla="*/ 4408944 w 4408944"/>
              <a:gd name="connsiteY1" fmla="*/ 0 h 6488358"/>
              <a:gd name="connsiteX2" fmla="*/ 4408944 w 4408944"/>
              <a:gd name="connsiteY2" fmla="*/ 6488358 h 6488358"/>
              <a:gd name="connsiteX3" fmla="*/ 1709367 w 4408944"/>
              <a:gd name="connsiteY3" fmla="*/ 6487088 h 6488358"/>
              <a:gd name="connsiteX4" fmla="*/ 0 w 4408944"/>
              <a:gd name="connsiteY4" fmla="*/ 6488358 h 6488358"/>
              <a:gd name="connsiteX5" fmla="*/ 0 w 4408944"/>
              <a:gd name="connsiteY5" fmla="*/ 0 h 6488358"/>
              <a:gd name="connsiteX0" fmla="*/ 0 w 4408944"/>
              <a:gd name="connsiteY0" fmla="*/ 0 h 6488358"/>
              <a:gd name="connsiteX1" fmla="*/ 4408944 w 4408944"/>
              <a:gd name="connsiteY1" fmla="*/ 0 h 6488358"/>
              <a:gd name="connsiteX2" fmla="*/ 4408944 w 4408944"/>
              <a:gd name="connsiteY2" fmla="*/ 6488358 h 6488358"/>
              <a:gd name="connsiteX3" fmla="*/ 1709367 w 4408944"/>
              <a:gd name="connsiteY3" fmla="*/ 6487088 h 6488358"/>
              <a:gd name="connsiteX4" fmla="*/ 0 w 4408944"/>
              <a:gd name="connsiteY4" fmla="*/ 0 h 6488358"/>
              <a:gd name="connsiteX0" fmla="*/ 0 w 4408944"/>
              <a:gd name="connsiteY0" fmla="*/ 0 h 6488358"/>
              <a:gd name="connsiteX1" fmla="*/ 4408944 w 4408944"/>
              <a:gd name="connsiteY1" fmla="*/ 0 h 6488358"/>
              <a:gd name="connsiteX2" fmla="*/ 4408944 w 4408944"/>
              <a:gd name="connsiteY2" fmla="*/ 6488358 h 6488358"/>
              <a:gd name="connsiteX3" fmla="*/ 1709367 w 4408944"/>
              <a:gd name="connsiteY3" fmla="*/ 6487088 h 6488358"/>
              <a:gd name="connsiteX4" fmla="*/ 991817 w 4408944"/>
              <a:gd name="connsiteY4" fmla="*/ 3753413 h 6488358"/>
              <a:gd name="connsiteX5" fmla="*/ 0 w 4408944"/>
              <a:gd name="connsiteY5" fmla="*/ 0 h 6488358"/>
              <a:gd name="connsiteX0" fmla="*/ 144667 w 4553611"/>
              <a:gd name="connsiteY0" fmla="*/ 0 h 6488358"/>
              <a:gd name="connsiteX1" fmla="*/ 4553611 w 4553611"/>
              <a:gd name="connsiteY1" fmla="*/ 0 h 6488358"/>
              <a:gd name="connsiteX2" fmla="*/ 4553611 w 4553611"/>
              <a:gd name="connsiteY2" fmla="*/ 6488358 h 6488358"/>
              <a:gd name="connsiteX3" fmla="*/ 1854034 w 4553611"/>
              <a:gd name="connsiteY3" fmla="*/ 6487088 h 6488358"/>
              <a:gd name="connsiteX4" fmla="*/ 1136484 w 4553611"/>
              <a:gd name="connsiteY4" fmla="*/ 3753413 h 6488358"/>
              <a:gd name="connsiteX5" fmla="*/ 144667 w 4553611"/>
              <a:gd name="connsiteY5" fmla="*/ 0 h 6488358"/>
              <a:gd name="connsiteX0" fmla="*/ 214805 w 4623749"/>
              <a:gd name="connsiteY0" fmla="*/ 0 h 6488358"/>
              <a:gd name="connsiteX1" fmla="*/ 4623749 w 4623749"/>
              <a:gd name="connsiteY1" fmla="*/ 0 h 6488358"/>
              <a:gd name="connsiteX2" fmla="*/ 4623749 w 4623749"/>
              <a:gd name="connsiteY2" fmla="*/ 6488358 h 6488358"/>
              <a:gd name="connsiteX3" fmla="*/ 1924172 w 4623749"/>
              <a:gd name="connsiteY3" fmla="*/ 6487088 h 6488358"/>
              <a:gd name="connsiteX4" fmla="*/ 641472 w 4623749"/>
              <a:gd name="connsiteY4" fmla="*/ 4051863 h 6488358"/>
              <a:gd name="connsiteX5" fmla="*/ 214805 w 4623749"/>
              <a:gd name="connsiteY5" fmla="*/ 0 h 6488358"/>
              <a:gd name="connsiteX0" fmla="*/ 214805 w 4623749"/>
              <a:gd name="connsiteY0" fmla="*/ 0 h 6488358"/>
              <a:gd name="connsiteX1" fmla="*/ 4623749 w 4623749"/>
              <a:gd name="connsiteY1" fmla="*/ 0 h 6488358"/>
              <a:gd name="connsiteX2" fmla="*/ 4623749 w 4623749"/>
              <a:gd name="connsiteY2" fmla="*/ 6488358 h 6488358"/>
              <a:gd name="connsiteX3" fmla="*/ 1924172 w 4623749"/>
              <a:gd name="connsiteY3" fmla="*/ 6487088 h 6488358"/>
              <a:gd name="connsiteX4" fmla="*/ 641472 w 4623749"/>
              <a:gd name="connsiteY4" fmla="*/ 4051863 h 6488358"/>
              <a:gd name="connsiteX5" fmla="*/ 214805 w 4623749"/>
              <a:gd name="connsiteY5" fmla="*/ 0 h 6488358"/>
              <a:gd name="connsiteX0" fmla="*/ 530 w 4409474"/>
              <a:gd name="connsiteY0" fmla="*/ 0 h 6488358"/>
              <a:gd name="connsiteX1" fmla="*/ 4409474 w 4409474"/>
              <a:gd name="connsiteY1" fmla="*/ 0 h 6488358"/>
              <a:gd name="connsiteX2" fmla="*/ 4409474 w 4409474"/>
              <a:gd name="connsiteY2" fmla="*/ 6488358 h 6488358"/>
              <a:gd name="connsiteX3" fmla="*/ 1709897 w 4409474"/>
              <a:gd name="connsiteY3" fmla="*/ 6487088 h 6488358"/>
              <a:gd name="connsiteX4" fmla="*/ 427197 w 4409474"/>
              <a:gd name="connsiteY4" fmla="*/ 4051863 h 6488358"/>
              <a:gd name="connsiteX5" fmla="*/ 530 w 4409474"/>
              <a:gd name="connsiteY5" fmla="*/ 0 h 648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9474" h="6488358">
                <a:moveTo>
                  <a:pt x="530" y="0"/>
                </a:moveTo>
                <a:lnTo>
                  <a:pt x="4409474" y="0"/>
                </a:lnTo>
                <a:lnTo>
                  <a:pt x="4409474" y="6488358"/>
                </a:lnTo>
                <a:lnTo>
                  <a:pt x="1709897" y="6487088"/>
                </a:lnTo>
                <a:cubicBezTo>
                  <a:pt x="1168951" y="5999514"/>
                  <a:pt x="712091" y="5133044"/>
                  <a:pt x="427197" y="4051863"/>
                </a:cubicBezTo>
                <a:cubicBezTo>
                  <a:pt x="142303" y="2970682"/>
                  <a:pt x="-10191" y="1358994"/>
                  <a:pt x="530" y="0"/>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8" name="Dian numeron paikkamerkki 5">
            <a:extLst>
              <a:ext uri="{FF2B5EF4-FFF2-40B4-BE49-F238E27FC236}">
                <a16:creationId xmlns:a16="http://schemas.microsoft.com/office/drawing/2014/main" id="{8CBE0249-DC84-4C39-89AB-E97D6F0F849A}"/>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11" name="Päivämäärän paikkamerkki 3">
            <a:extLst>
              <a:ext uri="{FF2B5EF4-FFF2-40B4-BE49-F238E27FC236}">
                <a16:creationId xmlns:a16="http://schemas.microsoft.com/office/drawing/2014/main" id="{71815122-4A8E-4281-87AC-8D44BE6CC0D9}"/>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13.10.2021   |   </a:t>
            </a:r>
          </a:p>
        </p:txBody>
      </p:sp>
      <p:sp>
        <p:nvSpPr>
          <p:cNvPr id="12" name="Alatunnisteen paikkamerkki 4">
            <a:extLst>
              <a:ext uri="{FF2B5EF4-FFF2-40B4-BE49-F238E27FC236}">
                <a16:creationId xmlns:a16="http://schemas.microsoft.com/office/drawing/2014/main" id="{788FD0A6-21DD-4310-9D7C-EC77DE9DFE52}"/>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Katriina Virtanen</a:t>
            </a:r>
          </a:p>
        </p:txBody>
      </p:sp>
    </p:spTree>
    <p:extLst>
      <p:ext uri="{BB962C8B-B14F-4D97-AF65-F5344CB8AC3E}">
        <p14:creationId xmlns:p14="http://schemas.microsoft.com/office/powerpoint/2010/main" val="17160496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p>
            <a:fld id="{E40C3922-C4FF-439E-97C9-29FAF7A6197D}" type="datetime1">
              <a:rPr lang="fi-FI" smtClean="0"/>
              <a:t>23.5.2022</a:t>
            </a:fld>
            <a:endParaRPr lang="fi-FI"/>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FD060BC8-D7E3-4C60-B89D-094DBE47F07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38245419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F6F3E5"/>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1B2CA9E3-E9A2-4604-8389-13234E79696E}"/>
              </a:ext>
            </a:extLst>
          </p:cNvPr>
          <p:cNvGrpSpPr/>
          <p:nvPr userDrawn="1"/>
        </p:nvGrpSpPr>
        <p:grpSpPr>
          <a:xfrm>
            <a:off x="0" y="0"/>
            <a:ext cx="12193200" cy="6858000"/>
            <a:chOff x="28576" y="14288"/>
            <a:chExt cx="12134850" cy="6829425"/>
          </a:xfrm>
        </p:grpSpPr>
        <p:sp>
          <p:nvSpPr>
            <p:cNvPr id="7" name="Freeform 5">
              <a:extLst>
                <a:ext uri="{FF2B5EF4-FFF2-40B4-BE49-F238E27FC236}">
                  <a16:creationId xmlns:a16="http://schemas.microsoft.com/office/drawing/2014/main" id="{02B542ED-8486-479B-BAB5-3B85AA89EE24}"/>
                </a:ext>
                <a:ext uri="{C183D7F6-B498-43B3-948B-1728B52AA6E4}">
                  <adec:decorative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DEE3C7CB-1909-42D2-893F-39840E54E516}"/>
                </a:ext>
                <a:ext uri="{C183D7F6-B498-43B3-948B-1728B52AA6E4}">
                  <adec:decorative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3E8A0975-9E1D-4E78-BD4D-4AA5E9E88AD2}"/>
                </a:ext>
                <a:ext uri="{C183D7F6-B498-43B3-948B-1728B52AA6E4}">
                  <adec:decorative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p>
            <a:fld id="{7EEE63CA-3BBE-43DD-ADEF-D0577A787475}" type="datetime1">
              <a:rPr lang="fi-FI" smtClean="0"/>
              <a:t>23.5.2022</a:t>
            </a:fld>
            <a:endParaRPr lang="fi-FI"/>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FD060BC8-D7E3-4C60-B89D-094DBE47F07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832709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Otsikko ja sisältö 3">
    <p:bg>
      <p:bgPr>
        <a:solidFill>
          <a:srgbClr val="ECC7CD"/>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1B2CA9E3-E9A2-4604-8389-13234E79696E}"/>
              </a:ext>
            </a:extLst>
          </p:cNvPr>
          <p:cNvGrpSpPr/>
          <p:nvPr userDrawn="1"/>
        </p:nvGrpSpPr>
        <p:grpSpPr>
          <a:xfrm>
            <a:off x="0" y="0"/>
            <a:ext cx="12193200" cy="6858000"/>
            <a:chOff x="28576" y="14288"/>
            <a:chExt cx="12134850" cy="6829425"/>
          </a:xfrm>
        </p:grpSpPr>
        <p:sp>
          <p:nvSpPr>
            <p:cNvPr id="7" name="Freeform 5">
              <a:extLst>
                <a:ext uri="{FF2B5EF4-FFF2-40B4-BE49-F238E27FC236}">
                  <a16:creationId xmlns:a16="http://schemas.microsoft.com/office/drawing/2014/main" id="{02B542ED-8486-479B-BAB5-3B85AA89EE24}"/>
                </a:ext>
                <a:ext uri="{C183D7F6-B498-43B3-948B-1728B52AA6E4}">
                  <adec:decorative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DEE3C7CB-1909-42D2-893F-39840E54E516}"/>
                </a:ext>
                <a:ext uri="{C183D7F6-B498-43B3-948B-1728B52AA6E4}">
                  <adec:decorative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3E8A0975-9E1D-4E78-BD4D-4AA5E9E88AD2}"/>
                </a:ext>
                <a:ext uri="{C183D7F6-B498-43B3-948B-1728B52AA6E4}">
                  <adec:decorative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p>
            <a:fld id="{267E9DE0-346A-468B-B8EC-0E31AE5E139F}" type="datetime1">
              <a:rPr lang="fi-FI" smtClean="0"/>
              <a:t>23.5.2022</a:t>
            </a:fld>
            <a:endParaRPr lang="fi-FI"/>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FD060BC8-D7E3-4C60-B89D-094DBE47F07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3200478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88C609-01E9-1042-9013-D6070C27CEEE}"/>
              </a:ext>
            </a:extLst>
          </p:cNvPr>
          <p:cNvSpPr>
            <a:spLocks noGrp="1"/>
          </p:cNvSpPr>
          <p:nvPr>
            <p:ph type="title"/>
          </p:nvPr>
        </p:nvSpPr>
        <p:spPr>
          <a:xfrm>
            <a:off x="831850" y="365125"/>
            <a:ext cx="10521950" cy="1325563"/>
          </a:xfrm>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5D6B2234-D55C-5243-AFAE-0C4CBBFAEC2E}"/>
              </a:ext>
            </a:extLst>
          </p:cNvPr>
          <p:cNvSpPr>
            <a:spLocks noGrp="1"/>
          </p:cNvSpPr>
          <p:nvPr>
            <p:ph idx="1"/>
          </p:nvPr>
        </p:nvSpPr>
        <p:spPr>
          <a:xfrm>
            <a:off x="831850" y="1825625"/>
            <a:ext cx="10521950" cy="4149725"/>
          </a:xfrm>
        </p:spPr>
        <p:txBody>
          <a:bodyPr/>
          <a:lstStyle>
            <a:lvl1pPr>
              <a:defRPr spc="0"/>
            </a:lvl1pPr>
            <a:lvl2pPr>
              <a:defRPr spc="0"/>
            </a:lvl2pPr>
            <a:lvl3pPr>
              <a:defRPr spc="0"/>
            </a:lvl3pPr>
            <a:lvl4pPr>
              <a:defRPr spc="0"/>
            </a:lvl4pPr>
            <a:lvl5pPr>
              <a:defRPr spc="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637470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Otsikko ja sisältö 4">
    <p:bg>
      <p:bgPr>
        <a:solidFill>
          <a:srgbClr val="253746"/>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1B2CA9E3-E9A2-4604-8389-13234E79696E}"/>
              </a:ext>
            </a:extLst>
          </p:cNvPr>
          <p:cNvGrpSpPr/>
          <p:nvPr userDrawn="1"/>
        </p:nvGrpSpPr>
        <p:grpSpPr>
          <a:xfrm>
            <a:off x="0" y="0"/>
            <a:ext cx="12193200" cy="6858000"/>
            <a:chOff x="28576" y="14288"/>
            <a:chExt cx="12134850" cy="6829425"/>
          </a:xfrm>
        </p:grpSpPr>
        <p:sp>
          <p:nvSpPr>
            <p:cNvPr id="7" name="Freeform 5">
              <a:extLst>
                <a:ext uri="{FF2B5EF4-FFF2-40B4-BE49-F238E27FC236}">
                  <a16:creationId xmlns:a16="http://schemas.microsoft.com/office/drawing/2014/main" id="{02B542ED-8486-479B-BAB5-3B85AA89EE24}"/>
                </a:ext>
                <a:ext uri="{C183D7F6-B498-43B3-948B-1728B52AA6E4}">
                  <adec:decorative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DEE3C7CB-1909-42D2-893F-39840E54E516}"/>
                </a:ext>
                <a:ext uri="{C183D7F6-B498-43B3-948B-1728B52AA6E4}">
                  <adec:decorative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3E8A0975-9E1D-4E78-BD4D-4AA5E9E88AD2}"/>
                </a:ext>
                <a:ext uri="{C183D7F6-B498-43B3-948B-1728B52AA6E4}">
                  <adec:decorative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lvl1pPr>
              <a:defRPr>
                <a:solidFill>
                  <a:schemeClr val="bg1"/>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lvl1pPr>
              <a:defRPr>
                <a:solidFill>
                  <a:schemeClr val="bg1"/>
                </a:solidFill>
              </a:defRPr>
            </a:lvl1pPr>
          </a:lstStyle>
          <a:p>
            <a:pPr algn="r"/>
            <a:r>
              <a:rPr lang="fi-FI"/>
              <a:t>Esityksen nimi</a:t>
            </a:r>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lvl1pPr>
              <a:defRPr>
                <a:solidFill>
                  <a:schemeClr val="bg1"/>
                </a:solidFill>
              </a:defRPr>
            </a:lvl1pPr>
          </a:lstStyle>
          <a:p>
            <a:fld id="{BFDD373D-220E-4A08-BDB2-B265AC47484B}" type="datetime1">
              <a:rPr lang="fi-FI" smtClean="0"/>
              <a:t>23.5.2022</a:t>
            </a:fld>
            <a:endParaRPr lang="fi-FI"/>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FD060BC8-D7E3-4C60-B89D-094DBE47F07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13586429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Kaksi sisältökohdetta">
    <p:bg>
      <p:bgPr>
        <a:solidFill>
          <a:srgbClr val="F6F3E5"/>
        </a:solidFill>
        <a:effectLst/>
      </p:bgPr>
    </p:bg>
    <p:spTree>
      <p:nvGrpSpPr>
        <p:cNvPr id="1" name=""/>
        <p:cNvGrpSpPr/>
        <p:nvPr/>
      </p:nvGrpSpPr>
      <p:grpSpPr>
        <a:xfrm>
          <a:off x="0" y="0"/>
          <a:ext cx="0" cy="0"/>
          <a:chOff x="0" y="0"/>
          <a:chExt cx="0" cy="0"/>
        </a:xfrm>
      </p:grpSpPr>
      <p:grpSp>
        <p:nvGrpSpPr>
          <p:cNvPr id="11" name="Ryhmä 10">
            <a:extLst>
              <a:ext uri="{FF2B5EF4-FFF2-40B4-BE49-F238E27FC236}">
                <a16:creationId xmlns:a16="http://schemas.microsoft.com/office/drawing/2014/main" id="{0B1EBC13-26BA-41ED-9AB8-37FCC7493DD3}"/>
              </a:ext>
            </a:extLst>
          </p:cNvPr>
          <p:cNvGrpSpPr/>
          <p:nvPr userDrawn="1"/>
        </p:nvGrpSpPr>
        <p:grpSpPr>
          <a:xfrm>
            <a:off x="0" y="0"/>
            <a:ext cx="12193200" cy="6858000"/>
            <a:chOff x="28576" y="14288"/>
            <a:chExt cx="12134850" cy="6829425"/>
          </a:xfrm>
        </p:grpSpPr>
        <p:sp>
          <p:nvSpPr>
            <p:cNvPr id="12" name="Freeform 5">
              <a:extLst>
                <a:ext uri="{FF2B5EF4-FFF2-40B4-BE49-F238E27FC236}">
                  <a16:creationId xmlns:a16="http://schemas.microsoft.com/office/drawing/2014/main" id="{38A02F32-FC24-498B-B5DC-EA2EE15EDD9C}"/>
                </a:ext>
                <a:ext uri="{C183D7F6-B498-43B3-948B-1728B52AA6E4}">
                  <adec:decorative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9D2B7547-5841-430A-BE03-E887AD50A40C}"/>
                </a:ext>
                <a:ext uri="{C183D7F6-B498-43B3-948B-1728B52AA6E4}">
                  <adec:decorative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7">
              <a:extLst>
                <a:ext uri="{FF2B5EF4-FFF2-40B4-BE49-F238E27FC236}">
                  <a16:creationId xmlns:a16="http://schemas.microsoft.com/office/drawing/2014/main" id="{0D738C49-FCAB-45AC-92CE-1A4DAFFC597C}"/>
                </a:ext>
                <a:ext uri="{C183D7F6-B498-43B3-948B-1728B52AA6E4}">
                  <adec:decorative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5" name="Kuva 14">
            <a:extLst>
              <a:ext uri="{FF2B5EF4-FFF2-40B4-BE49-F238E27FC236}">
                <a16:creationId xmlns:a16="http://schemas.microsoft.com/office/drawing/2014/main" id="{60C228F0-E29C-4AE8-BAF2-A1043DF81FAE}"/>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0824" y="2307600"/>
            <a:ext cx="4990430" cy="3715200"/>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FC64C772-F5CD-4853-9E41-336ED63A86B1}"/>
              </a:ext>
            </a:extLst>
          </p:cNvPr>
          <p:cNvSpPr>
            <a:spLocks noGrp="1"/>
          </p:cNvSpPr>
          <p:nvPr>
            <p:ph sz="half" idx="2"/>
          </p:nvPr>
        </p:nvSpPr>
        <p:spPr>
          <a:xfrm>
            <a:off x="6310745" y="2307600"/>
            <a:ext cx="4990431" cy="3715200"/>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2E5C52C4-01DD-4CC4-AAE1-A35F87022CE4}" type="datetime1">
              <a:rPr lang="fi-FI" smtClean="0"/>
              <a:t>23.5.2022</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spTree>
    <p:extLst>
      <p:ext uri="{BB962C8B-B14F-4D97-AF65-F5344CB8AC3E}">
        <p14:creationId xmlns:p14="http://schemas.microsoft.com/office/powerpoint/2010/main" val="11470279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ertailu">
    <p:bg>
      <p:bgPr>
        <a:solidFill>
          <a:srgbClr val="F6F3E5"/>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B72A65B4-B4AA-4C75-9E45-4ED7D6550170}"/>
              </a:ext>
            </a:extLst>
          </p:cNvPr>
          <p:cNvGrpSpPr/>
          <p:nvPr userDrawn="1"/>
        </p:nvGrpSpPr>
        <p:grpSpPr>
          <a:xfrm>
            <a:off x="0" y="0"/>
            <a:ext cx="12193200" cy="6858000"/>
            <a:chOff x="28576" y="14288"/>
            <a:chExt cx="12134850" cy="6829425"/>
          </a:xfrm>
        </p:grpSpPr>
        <p:sp>
          <p:nvSpPr>
            <p:cNvPr id="15" name="Freeform 5">
              <a:extLst>
                <a:ext uri="{FF2B5EF4-FFF2-40B4-BE49-F238E27FC236}">
                  <a16:creationId xmlns:a16="http://schemas.microsoft.com/office/drawing/2014/main" id="{2D11D198-4616-4BC9-B310-4A051B115A57}"/>
                </a:ext>
                <a:ext uri="{C183D7F6-B498-43B3-948B-1728B52AA6E4}">
                  <adec:decorative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6">
              <a:extLst>
                <a:ext uri="{FF2B5EF4-FFF2-40B4-BE49-F238E27FC236}">
                  <a16:creationId xmlns:a16="http://schemas.microsoft.com/office/drawing/2014/main" id="{F81FACE6-DEE1-4D53-B4F4-69C19C258FC5}"/>
                </a:ext>
                <a:ext uri="{C183D7F6-B498-43B3-948B-1728B52AA6E4}">
                  <adec:decorative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7">
              <a:extLst>
                <a:ext uri="{FF2B5EF4-FFF2-40B4-BE49-F238E27FC236}">
                  <a16:creationId xmlns:a16="http://schemas.microsoft.com/office/drawing/2014/main" id="{9F1AF29C-EC35-4003-AB72-32984B1F91AA}"/>
                </a:ext>
                <a:ext uri="{C183D7F6-B498-43B3-948B-1728B52AA6E4}">
                  <adec:decorative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3" name="Kuva 12">
            <a:extLst>
              <a:ext uri="{FF2B5EF4-FFF2-40B4-BE49-F238E27FC236}">
                <a16:creationId xmlns:a16="http://schemas.microsoft.com/office/drawing/2014/main" id="{896B6C9F-5FC9-4537-9183-7F7C6578D63E}"/>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656" y="2664690"/>
            <a:ext cx="4936144" cy="3358109"/>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FC64C772-F5CD-4853-9E41-336ED63A86B1}"/>
              </a:ext>
            </a:extLst>
          </p:cNvPr>
          <p:cNvSpPr>
            <a:spLocks noGrp="1"/>
          </p:cNvSpPr>
          <p:nvPr>
            <p:ph sz="half" idx="2"/>
          </p:nvPr>
        </p:nvSpPr>
        <p:spPr>
          <a:xfrm>
            <a:off x="6310745" y="2664690"/>
            <a:ext cx="4990431" cy="3358109"/>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4D0294E4-858D-41F1-9E43-9382DF6BCC09}" type="datetime1">
              <a:rPr lang="fi-FI" smtClean="0"/>
              <a:t>23.5.2022</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sp>
        <p:nvSpPr>
          <p:cNvPr id="11" name="Tekstin paikkamerkki 2">
            <a:extLst>
              <a:ext uri="{FF2B5EF4-FFF2-40B4-BE49-F238E27FC236}">
                <a16:creationId xmlns:a16="http://schemas.microsoft.com/office/drawing/2014/main" id="{EA723B6F-3AEE-4C1F-A07D-CF62876A1C29}"/>
              </a:ext>
            </a:extLst>
          </p:cNvPr>
          <p:cNvSpPr>
            <a:spLocks noGrp="1"/>
          </p:cNvSpPr>
          <p:nvPr>
            <p:ph type="body" idx="13"/>
          </p:nvPr>
        </p:nvSpPr>
        <p:spPr>
          <a:xfrm>
            <a:off x="893244" y="2266038"/>
            <a:ext cx="4936144"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8F9339DB-CF67-4862-BE88-3EAB6729B4FA}"/>
              </a:ext>
            </a:extLst>
          </p:cNvPr>
          <p:cNvSpPr>
            <a:spLocks noGrp="1"/>
          </p:cNvSpPr>
          <p:nvPr>
            <p:ph type="body" sz="quarter" idx="3"/>
          </p:nvPr>
        </p:nvSpPr>
        <p:spPr>
          <a:xfrm>
            <a:off x="6309156" y="2266038"/>
            <a:ext cx="4989600"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Tree>
    <p:extLst>
      <p:ext uri="{BB962C8B-B14F-4D97-AF65-F5344CB8AC3E}">
        <p14:creationId xmlns:p14="http://schemas.microsoft.com/office/powerpoint/2010/main" val="31101762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Taustakuva">
    <p:bg>
      <p:bgPr>
        <a:solidFill>
          <a:schemeClr val="bg1">
            <a:lumMod val="95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tx2"/>
                </a:solidFill>
              </a:defRPr>
            </a:lvl1pPr>
          </a:lstStyle>
          <a:p>
            <a:r>
              <a:rPr lang="fi-FI"/>
              <a:t>Muokkaa ots. perustyyl. napsautt.</a:t>
            </a:r>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p>
            <a:pPr algn="r"/>
            <a:r>
              <a:rPr lang="fi-FI"/>
              <a:t>Esityksen nimi</a:t>
            </a:r>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p>
            <a:fld id="{C947E3E7-D3BE-432F-BF25-DFBF968EA365}" type="datetime1">
              <a:rPr lang="fi-FI" smtClean="0"/>
              <a:t>23.5.2022</a:t>
            </a:fld>
            <a:endParaRPr lang="fi-FI"/>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6230935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Taustakuva 2">
    <p:bg>
      <p:bgPr>
        <a:solidFill>
          <a:schemeClr val="bg1">
            <a:lumMod val="95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bg1"/>
                </a:solidFill>
              </a:defRPr>
            </a:lvl1pPr>
          </a:lstStyle>
          <a:p>
            <a:r>
              <a:rPr lang="fi-FI"/>
              <a:t>Muokkaa ots. perustyyl. napsautt.</a:t>
            </a:r>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lvl1pPr>
              <a:defRPr>
                <a:solidFill>
                  <a:schemeClr val="bg1"/>
                </a:solidFill>
              </a:defRPr>
            </a:lvl1pPr>
          </a:lstStyle>
          <a:p>
            <a:pPr algn="r"/>
            <a:r>
              <a:rPr lang="fi-FI"/>
              <a:t>Esityksen nimi</a:t>
            </a:r>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lvl1pPr>
              <a:defRPr>
                <a:solidFill>
                  <a:schemeClr val="bg1"/>
                </a:solidFill>
              </a:defRPr>
            </a:lvl1pPr>
          </a:lstStyle>
          <a:p>
            <a:fld id="{F9E9C0BC-E463-4E14-B11B-B9064BD0BD2E}" type="datetime1">
              <a:rPr lang="fi-FI" smtClean="0"/>
              <a:t>23.5.2022</a:t>
            </a:fld>
            <a:endParaRPr lang="fi-FI"/>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15015624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Vain otsikko">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A33E8E-7135-4A68-A76F-30B8A0EBEDED}"/>
              </a:ext>
            </a:extLst>
          </p:cNvPr>
          <p:cNvSpPr>
            <a:spLocks noGrp="1"/>
          </p:cNvSpPr>
          <p:nvPr>
            <p:ph type="title"/>
          </p:nvPr>
        </p:nvSpPr>
        <p:spPr/>
        <p:txBody>
          <a:bodyPr/>
          <a:lstStyle/>
          <a:p>
            <a:r>
              <a:rPr lang="fi-FI"/>
              <a:t>Muokkaa ots. perustyyl. napsautt.</a:t>
            </a:r>
          </a:p>
        </p:txBody>
      </p:sp>
      <p:sp>
        <p:nvSpPr>
          <p:cNvPr id="7" name="Alatunnisteen paikkamerkki 6">
            <a:extLst>
              <a:ext uri="{FF2B5EF4-FFF2-40B4-BE49-F238E27FC236}">
                <a16:creationId xmlns:a16="http://schemas.microsoft.com/office/drawing/2014/main" id="{B85D004C-96C6-4FC0-B203-09F69993350C}"/>
              </a:ext>
            </a:extLst>
          </p:cNvPr>
          <p:cNvSpPr>
            <a:spLocks noGrp="1"/>
          </p:cNvSpPr>
          <p:nvPr>
            <p:ph type="ftr" sz="quarter" idx="11"/>
          </p:nvPr>
        </p:nvSpPr>
        <p:spPr/>
        <p:txBody>
          <a:bodyPr/>
          <a:lstStyle/>
          <a:p>
            <a:pPr algn="r"/>
            <a:r>
              <a:rPr lang="fi-FI"/>
              <a:t>Esityksen nimi</a:t>
            </a:r>
          </a:p>
        </p:txBody>
      </p:sp>
      <p:sp>
        <p:nvSpPr>
          <p:cNvPr id="6" name="Päivämäärän paikkamerkki 5">
            <a:extLst>
              <a:ext uri="{FF2B5EF4-FFF2-40B4-BE49-F238E27FC236}">
                <a16:creationId xmlns:a16="http://schemas.microsoft.com/office/drawing/2014/main" id="{62285FEF-A383-45BC-B43D-0AE3416344D1}"/>
              </a:ext>
            </a:extLst>
          </p:cNvPr>
          <p:cNvSpPr>
            <a:spLocks noGrp="1"/>
          </p:cNvSpPr>
          <p:nvPr>
            <p:ph type="dt" sz="half" idx="10"/>
          </p:nvPr>
        </p:nvSpPr>
        <p:spPr/>
        <p:txBody>
          <a:bodyPr/>
          <a:lstStyle/>
          <a:p>
            <a:fld id="{11956A8D-6DB0-49DF-B4E0-79E614B24A77}" type="datetime1">
              <a:rPr lang="fi-FI" smtClean="0"/>
              <a:t>23.5.2022</a:t>
            </a:fld>
            <a:endParaRPr lang="fi-FI"/>
          </a:p>
        </p:txBody>
      </p:sp>
      <p:sp>
        <p:nvSpPr>
          <p:cNvPr id="8" name="Dian numeron paikkamerkki 7">
            <a:extLst>
              <a:ext uri="{FF2B5EF4-FFF2-40B4-BE49-F238E27FC236}">
                <a16:creationId xmlns:a16="http://schemas.microsoft.com/office/drawing/2014/main" id="{006EF8D8-B61E-49B2-BE93-EBACCBB3D007}"/>
              </a:ext>
            </a:extLst>
          </p:cNvPr>
          <p:cNvSpPr>
            <a:spLocks noGrp="1"/>
          </p:cNvSpPr>
          <p:nvPr>
            <p:ph type="sldNum" sz="quarter" idx="12"/>
          </p:nvPr>
        </p:nvSpPr>
        <p:spPr/>
        <p:txBody>
          <a:bodyPr/>
          <a:lstStyle/>
          <a:p>
            <a:fld id="{91E53C16-2649-4D48-AFD3-9E32AB86C978}" type="slidenum">
              <a:rPr lang="fi-FI" smtClean="0"/>
              <a:pPr/>
              <a:t>‹#›</a:t>
            </a:fld>
            <a:endParaRPr lang="fi-FI"/>
          </a:p>
        </p:txBody>
      </p:sp>
    </p:spTree>
    <p:extLst>
      <p:ext uri="{BB962C8B-B14F-4D97-AF65-F5344CB8AC3E}">
        <p14:creationId xmlns:p14="http://schemas.microsoft.com/office/powerpoint/2010/main" val="22077361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9288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opetus">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3794" y="1447788"/>
            <a:ext cx="4472534" cy="1143012"/>
          </a:xfrm>
        </p:spPr>
        <p:txBody>
          <a:bodyPr anchor="b" anchorCtr="0"/>
          <a:lstStyle>
            <a:lvl1pPr>
              <a:lnSpc>
                <a:spcPct val="95000"/>
              </a:lnSpc>
              <a:defRPr sz="2500" b="1"/>
            </a:lvl1pPr>
          </a:lstStyle>
          <a:p>
            <a:r>
              <a:rPr lang="fi-FI"/>
              <a:t>Muokkaa ots. perustyyl. napsautt.</a:t>
            </a:r>
          </a:p>
        </p:txBody>
      </p:sp>
      <p:sp>
        <p:nvSpPr>
          <p:cNvPr id="5" name="Tekstin paikkamerkki 4">
            <a:extLst>
              <a:ext uri="{FF2B5EF4-FFF2-40B4-BE49-F238E27FC236}">
                <a16:creationId xmlns:a16="http://schemas.microsoft.com/office/drawing/2014/main" id="{A96ABBB3-413B-4AA3-87CB-0B34D19F1688}"/>
              </a:ext>
            </a:extLst>
          </p:cNvPr>
          <p:cNvSpPr>
            <a:spLocks noGrp="1"/>
          </p:cNvSpPr>
          <p:nvPr>
            <p:ph type="body" sz="quarter" idx="13"/>
          </p:nvPr>
        </p:nvSpPr>
        <p:spPr>
          <a:xfrm>
            <a:off x="887414" y="2820987"/>
            <a:ext cx="4472534" cy="1557337"/>
          </a:xfrm>
        </p:spPr>
        <p:txBody>
          <a:bodyPr/>
          <a:lstStyle>
            <a:lvl1pPr marL="0" indent="0">
              <a:lnSpc>
                <a:spcPct val="105000"/>
              </a:lnSpc>
              <a:spcBef>
                <a:spcPts val="0"/>
              </a:spcBef>
              <a:buNone/>
              <a:defRPr sz="1600"/>
            </a:lvl1pPr>
            <a:lvl2pPr marL="180975" indent="0">
              <a:buNone/>
              <a:defRPr/>
            </a:lvl2pPr>
          </a:lstStyle>
          <a:p>
            <a:pPr lvl="0"/>
            <a:r>
              <a:rPr lang="fi-FI"/>
              <a:t>Muokkaa tekstin perustyylejä napsauttamalla</a:t>
            </a:r>
          </a:p>
        </p:txBody>
      </p:sp>
      <p:sp>
        <p:nvSpPr>
          <p:cNvPr id="6" name="Tekstiruutu 5">
            <a:extLst>
              <a:ext uri="{FF2B5EF4-FFF2-40B4-BE49-F238E27FC236}">
                <a16:creationId xmlns:a16="http://schemas.microsoft.com/office/drawing/2014/main" id="{F72C036F-DDD5-4BA5-A2CC-00E6DD4B887B}"/>
              </a:ext>
            </a:extLst>
          </p:cNvPr>
          <p:cNvSpPr txBox="1"/>
          <p:nvPr userDrawn="1"/>
        </p:nvSpPr>
        <p:spPr>
          <a:xfrm>
            <a:off x="895927" y="5832763"/>
            <a:ext cx="4050145" cy="153888"/>
          </a:xfrm>
          <a:prstGeom prst="rect">
            <a:avLst/>
          </a:prstGeom>
          <a:noFill/>
        </p:spPr>
        <p:txBody>
          <a:bodyPr wrap="square" lIns="0" tIns="0" rIns="0" bIns="0" rtlCol="0">
            <a:spAutoFit/>
          </a:bodyPr>
          <a:lstStyle/>
          <a:p>
            <a:r>
              <a:rPr lang="fi-FI" sz="1000" spc="0" baseline="0"/>
              <a:t>Aleksanterinkatu 7, Helsinki | PL 35, FI-00023 Valtioneuvosto | ym.fi</a:t>
            </a:r>
          </a:p>
        </p:txBody>
      </p:sp>
      <p:pic>
        <p:nvPicPr>
          <p:cNvPr id="7" name="Kuva 6">
            <a:extLst>
              <a:ext uri="{FF2B5EF4-FFF2-40B4-BE49-F238E27FC236}">
                <a16:creationId xmlns:a16="http://schemas.microsoft.com/office/drawing/2014/main" id="{57713E97-BD14-4CBA-B9A7-8D1F17CA2BD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8163" y="4987986"/>
            <a:ext cx="2216019" cy="690747"/>
          </a:xfrm>
          <a:prstGeom prst="rect">
            <a:avLst/>
          </a:prstGeom>
        </p:spPr>
      </p:pic>
      <p:grpSp>
        <p:nvGrpSpPr>
          <p:cNvPr id="8" name="Ryhmä 7">
            <a:extLst>
              <a:ext uri="{FF2B5EF4-FFF2-40B4-BE49-F238E27FC236}">
                <a16:creationId xmlns:a16="http://schemas.microsoft.com/office/drawing/2014/main" id="{201F22C6-9E0C-4B9F-BEC7-0F50A5CF7CC6}"/>
              </a:ext>
              <a:ext uri="{C183D7F6-B498-43B3-948B-1728B52AA6E4}">
                <adec:decorative xmlns:adec="http://schemas.microsoft.com/office/drawing/2017/decorative" val="1"/>
              </a:ext>
            </a:extLst>
          </p:cNvPr>
          <p:cNvGrpSpPr/>
          <p:nvPr userDrawn="1"/>
        </p:nvGrpSpPr>
        <p:grpSpPr>
          <a:xfrm>
            <a:off x="6056313" y="163513"/>
            <a:ext cx="6121399" cy="6681787"/>
            <a:chOff x="6056313" y="163513"/>
            <a:chExt cx="6121399" cy="6681787"/>
          </a:xfrm>
        </p:grpSpPr>
        <p:sp>
          <p:nvSpPr>
            <p:cNvPr id="9" name="Freeform 5">
              <a:extLst>
                <a:ext uri="{FF2B5EF4-FFF2-40B4-BE49-F238E27FC236}">
                  <a16:creationId xmlns:a16="http://schemas.microsoft.com/office/drawing/2014/main" id="{8283AA95-D6CF-4AA1-8EF5-42C325091E8D}"/>
                </a:ext>
              </a:extLst>
            </p:cNvPr>
            <p:cNvSpPr>
              <a:spLocks/>
            </p:cNvSpPr>
            <p:nvPr userDrawn="1"/>
          </p:nvSpPr>
          <p:spPr bwMode="auto">
            <a:xfrm>
              <a:off x="9040813" y="3278188"/>
              <a:ext cx="2571750" cy="2559050"/>
            </a:xfrm>
            <a:custGeom>
              <a:avLst/>
              <a:gdLst>
                <a:gd name="T0" fmla="*/ 8 w 7143"/>
                <a:gd name="T1" fmla="*/ 3300 h 7105"/>
                <a:gd name="T2" fmla="*/ 77 w 7143"/>
                <a:gd name="T3" fmla="*/ 4379 h 7105"/>
                <a:gd name="T4" fmla="*/ 1107 w 7143"/>
                <a:gd name="T5" fmla="*/ 6356 h 7105"/>
                <a:gd name="T6" fmla="*/ 3199 w 7143"/>
                <a:gd name="T7" fmla="*/ 7105 h 7105"/>
                <a:gd name="T8" fmla="*/ 3204 w 7143"/>
                <a:gd name="T9" fmla="*/ 7105 h 7105"/>
                <a:gd name="T10" fmla="*/ 4040 w 7143"/>
                <a:gd name="T11" fmla="*/ 7003 h 7105"/>
                <a:gd name="T12" fmla="*/ 4960 w 7143"/>
                <a:gd name="T13" fmla="*/ 6645 h 7105"/>
                <a:gd name="T14" fmla="*/ 5643 w 7143"/>
                <a:gd name="T15" fmla="*/ 6190 h 7105"/>
                <a:gd name="T16" fmla="*/ 7096 w 7143"/>
                <a:gd name="T17" fmla="*/ 3420 h 7105"/>
                <a:gd name="T18" fmla="*/ 7143 w 7143"/>
                <a:gd name="T19" fmla="*/ 2615 h 7105"/>
                <a:gd name="T20" fmla="*/ 7143 w 7143"/>
                <a:gd name="T21" fmla="*/ 2585 h 7105"/>
                <a:gd name="T22" fmla="*/ 7141 w 7143"/>
                <a:gd name="T23" fmla="*/ 2442 h 7105"/>
                <a:gd name="T24" fmla="*/ 6559 w 7143"/>
                <a:gd name="T25" fmla="*/ 673 h 7105"/>
                <a:gd name="T26" fmla="*/ 5077 w 7143"/>
                <a:gd name="T27" fmla="*/ 103 h 7105"/>
                <a:gd name="T28" fmla="*/ 3099 w 7143"/>
                <a:gd name="T29" fmla="*/ 9 h 7105"/>
                <a:gd name="T30" fmla="*/ 851 w 7143"/>
                <a:gd name="T31" fmla="*/ 337 h 7105"/>
                <a:gd name="T32" fmla="*/ 269 w 7143"/>
                <a:gd name="T33" fmla="*/ 880 h 7105"/>
                <a:gd name="T34" fmla="*/ 0 w 7143"/>
                <a:gd name="T35" fmla="*/ 2442 h 7105"/>
                <a:gd name="T36" fmla="*/ 0 w 7143"/>
                <a:gd name="T37" fmla="*/ 2475 h 7105"/>
                <a:gd name="T38" fmla="*/ 4 w 7143"/>
                <a:gd name="T39" fmla="*/ 2812 h 7105"/>
                <a:gd name="T40" fmla="*/ 8 w 7143"/>
                <a:gd name="T41" fmla="*/ 3300 h 7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43" h="7105">
                  <a:moveTo>
                    <a:pt x="8" y="3300"/>
                  </a:moveTo>
                  <a:cubicBezTo>
                    <a:pt x="11" y="3661"/>
                    <a:pt x="18" y="4024"/>
                    <a:pt x="77" y="4379"/>
                  </a:cubicBezTo>
                  <a:cubicBezTo>
                    <a:pt x="198" y="5107"/>
                    <a:pt x="508" y="5832"/>
                    <a:pt x="1107" y="6356"/>
                  </a:cubicBezTo>
                  <a:cubicBezTo>
                    <a:pt x="1670" y="6847"/>
                    <a:pt x="2425" y="7105"/>
                    <a:pt x="3199" y="7105"/>
                  </a:cubicBezTo>
                  <a:lnTo>
                    <a:pt x="3204" y="7105"/>
                  </a:lnTo>
                  <a:cubicBezTo>
                    <a:pt x="3483" y="7105"/>
                    <a:pt x="3765" y="7071"/>
                    <a:pt x="4040" y="7003"/>
                  </a:cubicBezTo>
                  <a:cubicBezTo>
                    <a:pt x="4364" y="6922"/>
                    <a:pt x="4673" y="6800"/>
                    <a:pt x="4960" y="6645"/>
                  </a:cubicBezTo>
                  <a:cubicBezTo>
                    <a:pt x="5204" y="6513"/>
                    <a:pt x="5432" y="6360"/>
                    <a:pt x="5643" y="6190"/>
                  </a:cubicBezTo>
                  <a:cubicBezTo>
                    <a:pt x="6574" y="5442"/>
                    <a:pt x="6970" y="4505"/>
                    <a:pt x="7096" y="3420"/>
                  </a:cubicBezTo>
                  <a:cubicBezTo>
                    <a:pt x="7127" y="3153"/>
                    <a:pt x="7143" y="2884"/>
                    <a:pt x="7143" y="2615"/>
                  </a:cubicBezTo>
                  <a:lnTo>
                    <a:pt x="7143" y="2585"/>
                  </a:lnTo>
                  <a:cubicBezTo>
                    <a:pt x="7143" y="2537"/>
                    <a:pt x="7142" y="2490"/>
                    <a:pt x="7141" y="2442"/>
                  </a:cubicBezTo>
                  <a:cubicBezTo>
                    <a:pt x="7128" y="1830"/>
                    <a:pt x="7029" y="1151"/>
                    <a:pt x="6559" y="673"/>
                  </a:cubicBezTo>
                  <a:cubicBezTo>
                    <a:pt x="6171" y="279"/>
                    <a:pt x="5606" y="160"/>
                    <a:pt x="5077" y="103"/>
                  </a:cubicBezTo>
                  <a:cubicBezTo>
                    <a:pt x="4420" y="33"/>
                    <a:pt x="3759" y="0"/>
                    <a:pt x="3099" y="9"/>
                  </a:cubicBezTo>
                  <a:cubicBezTo>
                    <a:pt x="2366" y="20"/>
                    <a:pt x="1526" y="15"/>
                    <a:pt x="851" y="337"/>
                  </a:cubicBezTo>
                  <a:cubicBezTo>
                    <a:pt x="595" y="459"/>
                    <a:pt x="385" y="642"/>
                    <a:pt x="269" y="880"/>
                  </a:cubicBezTo>
                  <a:cubicBezTo>
                    <a:pt x="41" y="1347"/>
                    <a:pt x="1" y="1916"/>
                    <a:pt x="0" y="2442"/>
                  </a:cubicBezTo>
                  <a:lnTo>
                    <a:pt x="0" y="2475"/>
                  </a:lnTo>
                  <a:cubicBezTo>
                    <a:pt x="0" y="2590"/>
                    <a:pt x="2" y="2702"/>
                    <a:pt x="4" y="2812"/>
                  </a:cubicBezTo>
                  <a:cubicBezTo>
                    <a:pt x="7" y="2974"/>
                    <a:pt x="7" y="3137"/>
                    <a:pt x="8" y="3300"/>
                  </a:cubicBez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6">
              <a:extLst>
                <a:ext uri="{FF2B5EF4-FFF2-40B4-BE49-F238E27FC236}">
                  <a16:creationId xmlns:a16="http://schemas.microsoft.com/office/drawing/2014/main" id="{3683C4C9-8ADD-40FB-A76A-A60E1E97D133}"/>
                </a:ext>
              </a:extLst>
            </p:cNvPr>
            <p:cNvSpPr>
              <a:spLocks/>
            </p:cNvSpPr>
            <p:nvPr userDrawn="1"/>
          </p:nvSpPr>
          <p:spPr bwMode="auto">
            <a:xfrm>
              <a:off x="6475413" y="4735513"/>
              <a:ext cx="2371725" cy="2109787"/>
            </a:xfrm>
            <a:custGeom>
              <a:avLst/>
              <a:gdLst>
                <a:gd name="T0" fmla="*/ 1672 w 6585"/>
                <a:gd name="T1" fmla="*/ 5855 h 5855"/>
                <a:gd name="T2" fmla="*/ 1514 w 6585"/>
                <a:gd name="T3" fmla="*/ 5676 h 5855"/>
                <a:gd name="T4" fmla="*/ 1520 w 6585"/>
                <a:gd name="T5" fmla="*/ 4989 h 5855"/>
                <a:gd name="T6" fmla="*/ 2218 w 6585"/>
                <a:gd name="T7" fmla="*/ 4983 h 5855"/>
                <a:gd name="T8" fmla="*/ 2992 w 6585"/>
                <a:gd name="T9" fmla="*/ 5194 h 5855"/>
                <a:gd name="T10" fmla="*/ 3334 w 6585"/>
                <a:gd name="T11" fmla="*/ 5136 h 5855"/>
                <a:gd name="T12" fmla="*/ 3290 w 6585"/>
                <a:gd name="T13" fmla="*/ 4696 h 5855"/>
                <a:gd name="T14" fmla="*/ 1874 w 6585"/>
                <a:gd name="T15" fmla="*/ 4387 h 5855"/>
                <a:gd name="T16" fmla="*/ 648 w 6585"/>
                <a:gd name="T17" fmla="*/ 4200 h 5855"/>
                <a:gd name="T18" fmla="*/ 192 w 6585"/>
                <a:gd name="T19" fmla="*/ 3965 h 5855"/>
                <a:gd name="T20" fmla="*/ 63 w 6585"/>
                <a:gd name="T21" fmla="*/ 3487 h 5855"/>
                <a:gd name="T22" fmla="*/ 775 w 6585"/>
                <a:gd name="T23" fmla="*/ 3144 h 5855"/>
                <a:gd name="T24" fmla="*/ 1667 w 6585"/>
                <a:gd name="T25" fmla="*/ 2205 h 5855"/>
                <a:gd name="T26" fmla="*/ 1359 w 6585"/>
                <a:gd name="T27" fmla="*/ 1520 h 5855"/>
                <a:gd name="T28" fmla="*/ 1403 w 6585"/>
                <a:gd name="T29" fmla="*/ 1023 h 5855"/>
                <a:gd name="T30" fmla="*/ 1809 w 6585"/>
                <a:gd name="T31" fmla="*/ 739 h 5855"/>
                <a:gd name="T32" fmla="*/ 2410 w 6585"/>
                <a:gd name="T33" fmla="*/ 1269 h 5855"/>
                <a:gd name="T34" fmla="*/ 2905 w 6585"/>
                <a:gd name="T35" fmla="*/ 1959 h 5855"/>
                <a:gd name="T36" fmla="*/ 3097 w 6585"/>
                <a:gd name="T37" fmla="*/ 2036 h 5855"/>
                <a:gd name="T38" fmla="*/ 3281 w 6585"/>
                <a:gd name="T39" fmla="*/ 1758 h 5855"/>
                <a:gd name="T40" fmla="*/ 3344 w 6585"/>
                <a:gd name="T41" fmla="*/ 985 h 5855"/>
                <a:gd name="T42" fmla="*/ 3554 w 6585"/>
                <a:gd name="T43" fmla="*/ 301 h 5855"/>
                <a:gd name="T44" fmla="*/ 4197 w 6585"/>
                <a:gd name="T45" fmla="*/ 109 h 5855"/>
                <a:gd name="T46" fmla="*/ 4423 w 6585"/>
                <a:gd name="T47" fmla="*/ 884 h 5855"/>
                <a:gd name="T48" fmla="*/ 4131 w 6585"/>
                <a:gd name="T49" fmla="*/ 2115 h 5855"/>
                <a:gd name="T50" fmla="*/ 4174 w 6585"/>
                <a:gd name="T51" fmla="*/ 3343 h 5855"/>
                <a:gd name="T52" fmla="*/ 4410 w 6585"/>
                <a:gd name="T53" fmla="*/ 3636 h 5855"/>
                <a:gd name="T54" fmla="*/ 5012 w 6585"/>
                <a:gd name="T55" fmla="*/ 2348 h 5855"/>
                <a:gd name="T56" fmla="*/ 5930 w 6585"/>
                <a:gd name="T57" fmla="*/ 2973 h 5855"/>
                <a:gd name="T58" fmla="*/ 5151 w 6585"/>
                <a:gd name="T59" fmla="*/ 4718 h 5855"/>
                <a:gd name="T60" fmla="*/ 5220 w 6585"/>
                <a:gd name="T61" fmla="*/ 4972 h 5855"/>
                <a:gd name="T62" fmla="*/ 5563 w 6585"/>
                <a:gd name="T63" fmla="*/ 4912 h 5855"/>
                <a:gd name="T64" fmla="*/ 5765 w 6585"/>
                <a:gd name="T65" fmla="*/ 4538 h 5855"/>
                <a:gd name="T66" fmla="*/ 5986 w 6585"/>
                <a:gd name="T67" fmla="*/ 4225 h 5855"/>
                <a:gd name="T68" fmla="*/ 6500 w 6585"/>
                <a:gd name="T69" fmla="*/ 4536 h 5855"/>
                <a:gd name="T70" fmla="*/ 5587 w 6585"/>
                <a:gd name="T71" fmla="*/ 5855 h 5855"/>
                <a:gd name="T72" fmla="*/ 1672 w 6585"/>
                <a:gd name="T73" fmla="*/ 5855 h 5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85" h="5855">
                  <a:moveTo>
                    <a:pt x="1672" y="5855"/>
                  </a:moveTo>
                  <a:cubicBezTo>
                    <a:pt x="1615" y="5802"/>
                    <a:pt x="1564" y="5741"/>
                    <a:pt x="1514" y="5676"/>
                  </a:cubicBezTo>
                  <a:cubicBezTo>
                    <a:pt x="1409" y="5480"/>
                    <a:pt x="1366" y="5165"/>
                    <a:pt x="1520" y="4989"/>
                  </a:cubicBezTo>
                  <a:cubicBezTo>
                    <a:pt x="1690" y="4796"/>
                    <a:pt x="1990" y="4893"/>
                    <a:pt x="2218" y="4983"/>
                  </a:cubicBezTo>
                  <a:cubicBezTo>
                    <a:pt x="2466" y="5081"/>
                    <a:pt x="2726" y="5152"/>
                    <a:pt x="2992" y="5194"/>
                  </a:cubicBezTo>
                  <a:cubicBezTo>
                    <a:pt x="3109" y="5213"/>
                    <a:pt x="3245" y="5220"/>
                    <a:pt x="3334" y="5136"/>
                  </a:cubicBezTo>
                  <a:cubicBezTo>
                    <a:pt x="3456" y="5019"/>
                    <a:pt x="3398" y="4814"/>
                    <a:pt x="3290" y="4696"/>
                  </a:cubicBezTo>
                  <a:cubicBezTo>
                    <a:pt x="2959" y="4334"/>
                    <a:pt x="2377" y="4390"/>
                    <a:pt x="1874" y="4387"/>
                  </a:cubicBezTo>
                  <a:cubicBezTo>
                    <a:pt x="1456" y="4384"/>
                    <a:pt x="1041" y="4321"/>
                    <a:pt x="648" y="4200"/>
                  </a:cubicBezTo>
                  <a:cubicBezTo>
                    <a:pt x="482" y="4149"/>
                    <a:pt x="314" y="4085"/>
                    <a:pt x="192" y="3965"/>
                  </a:cubicBezTo>
                  <a:cubicBezTo>
                    <a:pt x="69" y="3845"/>
                    <a:pt x="0" y="3656"/>
                    <a:pt x="63" y="3487"/>
                  </a:cubicBezTo>
                  <a:cubicBezTo>
                    <a:pt x="161" y="3224"/>
                    <a:pt x="508" y="3086"/>
                    <a:pt x="775" y="3144"/>
                  </a:cubicBezTo>
                  <a:cubicBezTo>
                    <a:pt x="2675" y="3551"/>
                    <a:pt x="1781" y="2455"/>
                    <a:pt x="1667" y="2205"/>
                  </a:cubicBezTo>
                  <a:cubicBezTo>
                    <a:pt x="1553" y="1956"/>
                    <a:pt x="1425" y="1789"/>
                    <a:pt x="1359" y="1520"/>
                  </a:cubicBezTo>
                  <a:cubicBezTo>
                    <a:pt x="1319" y="1358"/>
                    <a:pt x="1325" y="1178"/>
                    <a:pt x="1403" y="1023"/>
                  </a:cubicBezTo>
                  <a:cubicBezTo>
                    <a:pt x="1481" y="869"/>
                    <a:pt x="1639" y="747"/>
                    <a:pt x="1809" y="739"/>
                  </a:cubicBezTo>
                  <a:cubicBezTo>
                    <a:pt x="2124" y="725"/>
                    <a:pt x="2251" y="1006"/>
                    <a:pt x="2410" y="1269"/>
                  </a:cubicBezTo>
                  <a:cubicBezTo>
                    <a:pt x="2568" y="1531"/>
                    <a:pt x="2666" y="1768"/>
                    <a:pt x="2905" y="1959"/>
                  </a:cubicBezTo>
                  <a:cubicBezTo>
                    <a:pt x="2960" y="2004"/>
                    <a:pt x="3025" y="2048"/>
                    <a:pt x="3097" y="2036"/>
                  </a:cubicBezTo>
                  <a:cubicBezTo>
                    <a:pt x="3214" y="2018"/>
                    <a:pt x="3267" y="1875"/>
                    <a:pt x="3281" y="1758"/>
                  </a:cubicBezTo>
                  <a:cubicBezTo>
                    <a:pt x="3308" y="1519"/>
                    <a:pt x="3336" y="1225"/>
                    <a:pt x="3344" y="985"/>
                  </a:cubicBezTo>
                  <a:cubicBezTo>
                    <a:pt x="3352" y="746"/>
                    <a:pt x="3401" y="493"/>
                    <a:pt x="3554" y="301"/>
                  </a:cubicBezTo>
                  <a:cubicBezTo>
                    <a:pt x="3708" y="108"/>
                    <a:pt x="3990" y="0"/>
                    <a:pt x="4197" y="109"/>
                  </a:cubicBezTo>
                  <a:cubicBezTo>
                    <a:pt x="4449" y="242"/>
                    <a:pt x="4469" y="594"/>
                    <a:pt x="4423" y="884"/>
                  </a:cubicBezTo>
                  <a:cubicBezTo>
                    <a:pt x="4356" y="1299"/>
                    <a:pt x="4216" y="1702"/>
                    <a:pt x="4131" y="2115"/>
                  </a:cubicBezTo>
                  <a:cubicBezTo>
                    <a:pt x="4046" y="2528"/>
                    <a:pt x="4019" y="2965"/>
                    <a:pt x="4174" y="3343"/>
                  </a:cubicBezTo>
                  <a:cubicBezTo>
                    <a:pt x="4240" y="3505"/>
                    <a:pt x="4233" y="3633"/>
                    <a:pt x="4410" y="3636"/>
                  </a:cubicBezTo>
                  <a:cubicBezTo>
                    <a:pt x="4635" y="3641"/>
                    <a:pt x="4944" y="2597"/>
                    <a:pt x="5012" y="2348"/>
                  </a:cubicBezTo>
                  <a:cubicBezTo>
                    <a:pt x="5265" y="1418"/>
                    <a:pt x="6229" y="2091"/>
                    <a:pt x="5930" y="2973"/>
                  </a:cubicBezTo>
                  <a:cubicBezTo>
                    <a:pt x="5689" y="3683"/>
                    <a:pt x="5190" y="4088"/>
                    <a:pt x="5151" y="4718"/>
                  </a:cubicBezTo>
                  <a:cubicBezTo>
                    <a:pt x="5145" y="4810"/>
                    <a:pt x="5154" y="4912"/>
                    <a:pt x="5220" y="4972"/>
                  </a:cubicBezTo>
                  <a:cubicBezTo>
                    <a:pt x="5313" y="5054"/>
                    <a:pt x="5474" y="5008"/>
                    <a:pt x="5563" y="4912"/>
                  </a:cubicBezTo>
                  <a:cubicBezTo>
                    <a:pt x="5653" y="4816"/>
                    <a:pt x="5719" y="4660"/>
                    <a:pt x="5765" y="4538"/>
                  </a:cubicBezTo>
                  <a:cubicBezTo>
                    <a:pt x="5810" y="4416"/>
                    <a:pt x="5873" y="4289"/>
                    <a:pt x="5986" y="4225"/>
                  </a:cubicBezTo>
                  <a:cubicBezTo>
                    <a:pt x="6201" y="4103"/>
                    <a:pt x="6458" y="4301"/>
                    <a:pt x="6500" y="4536"/>
                  </a:cubicBezTo>
                  <a:cubicBezTo>
                    <a:pt x="6585" y="5012"/>
                    <a:pt x="5918" y="5310"/>
                    <a:pt x="5587" y="5855"/>
                  </a:cubicBezTo>
                  <a:lnTo>
                    <a:pt x="1672" y="5855"/>
                  </a:lnTo>
                  <a:close/>
                </a:path>
              </a:pathLst>
            </a:custGeom>
            <a:solidFill>
              <a:srgbClr val="2C52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3BBD8ED3-AA58-4320-8E9C-A40443255DD6}"/>
                </a:ext>
              </a:extLst>
            </p:cNvPr>
            <p:cNvSpPr>
              <a:spLocks/>
            </p:cNvSpPr>
            <p:nvPr userDrawn="1"/>
          </p:nvSpPr>
          <p:spPr bwMode="auto">
            <a:xfrm>
              <a:off x="6056313" y="990600"/>
              <a:ext cx="2606675" cy="2571750"/>
            </a:xfrm>
            <a:custGeom>
              <a:avLst/>
              <a:gdLst>
                <a:gd name="T0" fmla="*/ 2351 w 7239"/>
                <a:gd name="T1" fmla="*/ 834 h 7139"/>
                <a:gd name="T2" fmla="*/ 1928 w 7239"/>
                <a:gd name="T3" fmla="*/ 1087 h 7139"/>
                <a:gd name="T4" fmla="*/ 1777 w 7239"/>
                <a:gd name="T5" fmla="*/ 1198 h 7139"/>
                <a:gd name="T6" fmla="*/ 1125 w 7239"/>
                <a:gd name="T7" fmla="*/ 1840 h 7139"/>
                <a:gd name="T8" fmla="*/ 618 w 7239"/>
                <a:gd name="T9" fmla="*/ 2616 h 7139"/>
                <a:gd name="T10" fmla="*/ 279 w 7239"/>
                <a:gd name="T11" fmla="*/ 3451 h 7139"/>
                <a:gd name="T12" fmla="*/ 160 w 7239"/>
                <a:gd name="T13" fmla="*/ 3925 h 7139"/>
                <a:gd name="T14" fmla="*/ 382 w 7239"/>
                <a:gd name="T15" fmla="*/ 6167 h 7139"/>
                <a:gd name="T16" fmla="*/ 2189 w 7239"/>
                <a:gd name="T17" fmla="*/ 7079 h 7139"/>
                <a:gd name="T18" fmla="*/ 4522 w 7239"/>
                <a:gd name="T19" fmla="*/ 6851 h 7139"/>
                <a:gd name="T20" fmla="*/ 6688 w 7239"/>
                <a:gd name="T21" fmla="*/ 5588 h 7139"/>
                <a:gd name="T22" fmla="*/ 7062 w 7239"/>
                <a:gd name="T23" fmla="*/ 4429 h 7139"/>
                <a:gd name="T24" fmla="*/ 7165 w 7239"/>
                <a:gd name="T25" fmla="*/ 3064 h 7139"/>
                <a:gd name="T26" fmla="*/ 7239 w 7239"/>
                <a:gd name="T27" fmla="*/ 1785 h 7139"/>
                <a:gd name="T28" fmla="*/ 7239 w 7239"/>
                <a:gd name="T29" fmla="*/ 1753 h 7139"/>
                <a:gd name="T30" fmla="*/ 7047 w 7239"/>
                <a:gd name="T31" fmla="*/ 679 h 7139"/>
                <a:gd name="T32" fmla="*/ 6313 w 7239"/>
                <a:gd name="T33" fmla="*/ 77 h 7139"/>
                <a:gd name="T34" fmla="*/ 5695 w 7239"/>
                <a:gd name="T35" fmla="*/ 1 h 7139"/>
                <a:gd name="T36" fmla="*/ 4560 w 7239"/>
                <a:gd name="T37" fmla="*/ 96 h 7139"/>
                <a:gd name="T38" fmla="*/ 3671 w 7239"/>
                <a:gd name="T39" fmla="*/ 278 h 7139"/>
                <a:gd name="T40" fmla="*/ 3422 w 7239"/>
                <a:gd name="T41" fmla="*/ 354 h 7139"/>
                <a:gd name="T42" fmla="*/ 2548 w 7239"/>
                <a:gd name="T43" fmla="*/ 734 h 7139"/>
                <a:gd name="T44" fmla="*/ 2351 w 7239"/>
                <a:gd name="T45" fmla="*/ 834 h 7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39" h="7139">
                  <a:moveTo>
                    <a:pt x="2351" y="834"/>
                  </a:moveTo>
                  <a:cubicBezTo>
                    <a:pt x="2205" y="911"/>
                    <a:pt x="2063" y="993"/>
                    <a:pt x="1928" y="1087"/>
                  </a:cubicBezTo>
                  <a:cubicBezTo>
                    <a:pt x="1877" y="1123"/>
                    <a:pt x="1826" y="1160"/>
                    <a:pt x="1777" y="1198"/>
                  </a:cubicBezTo>
                  <a:cubicBezTo>
                    <a:pt x="1537" y="1387"/>
                    <a:pt x="1318" y="1603"/>
                    <a:pt x="1125" y="1840"/>
                  </a:cubicBezTo>
                  <a:cubicBezTo>
                    <a:pt x="929" y="2080"/>
                    <a:pt x="760" y="2341"/>
                    <a:pt x="618" y="2616"/>
                  </a:cubicBezTo>
                  <a:cubicBezTo>
                    <a:pt x="479" y="2883"/>
                    <a:pt x="366" y="3164"/>
                    <a:pt x="279" y="3451"/>
                  </a:cubicBezTo>
                  <a:cubicBezTo>
                    <a:pt x="232" y="3607"/>
                    <a:pt x="190" y="3765"/>
                    <a:pt x="160" y="3925"/>
                  </a:cubicBezTo>
                  <a:cubicBezTo>
                    <a:pt x="0" y="4730"/>
                    <a:pt x="26" y="5575"/>
                    <a:pt x="382" y="6167"/>
                  </a:cubicBezTo>
                  <a:cubicBezTo>
                    <a:pt x="753" y="6785"/>
                    <a:pt x="1460" y="7020"/>
                    <a:pt x="2189" y="7079"/>
                  </a:cubicBezTo>
                  <a:cubicBezTo>
                    <a:pt x="2935" y="7139"/>
                    <a:pt x="3729" y="7055"/>
                    <a:pt x="4522" y="6851"/>
                  </a:cubicBezTo>
                  <a:cubicBezTo>
                    <a:pt x="5254" y="6662"/>
                    <a:pt x="6168" y="6359"/>
                    <a:pt x="6688" y="5588"/>
                  </a:cubicBezTo>
                  <a:cubicBezTo>
                    <a:pt x="6933" y="5224"/>
                    <a:pt x="7021" y="4815"/>
                    <a:pt x="7062" y="4429"/>
                  </a:cubicBezTo>
                  <a:cubicBezTo>
                    <a:pt x="7111" y="3971"/>
                    <a:pt x="7132" y="3518"/>
                    <a:pt x="7165" y="3064"/>
                  </a:cubicBezTo>
                  <a:cubicBezTo>
                    <a:pt x="7196" y="2637"/>
                    <a:pt x="7238" y="2205"/>
                    <a:pt x="7239" y="1785"/>
                  </a:cubicBezTo>
                  <a:lnTo>
                    <a:pt x="7239" y="1753"/>
                  </a:lnTo>
                  <a:cubicBezTo>
                    <a:pt x="7238" y="1370"/>
                    <a:pt x="7198" y="988"/>
                    <a:pt x="7047" y="679"/>
                  </a:cubicBezTo>
                  <a:cubicBezTo>
                    <a:pt x="6896" y="370"/>
                    <a:pt x="6638" y="170"/>
                    <a:pt x="6313" y="77"/>
                  </a:cubicBezTo>
                  <a:cubicBezTo>
                    <a:pt x="6113" y="19"/>
                    <a:pt x="5903" y="1"/>
                    <a:pt x="5695" y="1"/>
                  </a:cubicBezTo>
                  <a:cubicBezTo>
                    <a:pt x="5315" y="0"/>
                    <a:pt x="4935" y="42"/>
                    <a:pt x="4560" y="96"/>
                  </a:cubicBezTo>
                  <a:cubicBezTo>
                    <a:pt x="4260" y="139"/>
                    <a:pt x="3963" y="197"/>
                    <a:pt x="3671" y="278"/>
                  </a:cubicBezTo>
                  <a:cubicBezTo>
                    <a:pt x="3588" y="301"/>
                    <a:pt x="3504" y="326"/>
                    <a:pt x="3422" y="354"/>
                  </a:cubicBezTo>
                  <a:cubicBezTo>
                    <a:pt x="3120" y="454"/>
                    <a:pt x="2833" y="595"/>
                    <a:pt x="2548" y="734"/>
                  </a:cubicBezTo>
                  <a:cubicBezTo>
                    <a:pt x="2482" y="767"/>
                    <a:pt x="2416" y="800"/>
                    <a:pt x="2351" y="834"/>
                  </a:cubicBez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26C33C88-6212-40EB-8019-FAFC90F4B5A8}"/>
                </a:ext>
              </a:extLst>
            </p:cNvPr>
            <p:cNvSpPr>
              <a:spLocks/>
            </p:cNvSpPr>
            <p:nvPr userDrawn="1"/>
          </p:nvSpPr>
          <p:spPr bwMode="auto">
            <a:xfrm>
              <a:off x="6777038" y="1562100"/>
              <a:ext cx="277812" cy="381000"/>
            </a:xfrm>
            <a:custGeom>
              <a:avLst/>
              <a:gdLst>
                <a:gd name="T0" fmla="*/ 347 w 773"/>
                <a:gd name="T1" fmla="*/ 507 h 1055"/>
                <a:gd name="T2" fmla="*/ 328 w 773"/>
                <a:gd name="T3" fmla="*/ 524 h 1055"/>
                <a:gd name="T4" fmla="*/ 341 w 773"/>
                <a:gd name="T5" fmla="*/ 573 h 1055"/>
                <a:gd name="T6" fmla="*/ 392 w 773"/>
                <a:gd name="T7" fmla="*/ 912 h 1055"/>
                <a:gd name="T8" fmla="*/ 480 w 773"/>
                <a:gd name="T9" fmla="*/ 1020 h 1055"/>
                <a:gd name="T10" fmla="*/ 539 w 773"/>
                <a:gd name="T11" fmla="*/ 1047 h 1055"/>
                <a:gd name="T12" fmla="*/ 599 w 773"/>
                <a:gd name="T13" fmla="*/ 1051 h 1055"/>
                <a:gd name="T14" fmla="*/ 750 w 773"/>
                <a:gd name="T15" fmla="*/ 778 h 1055"/>
                <a:gd name="T16" fmla="*/ 758 w 773"/>
                <a:gd name="T17" fmla="*/ 490 h 1055"/>
                <a:gd name="T18" fmla="*/ 766 w 773"/>
                <a:gd name="T19" fmla="*/ 466 h 1055"/>
                <a:gd name="T20" fmla="*/ 769 w 773"/>
                <a:gd name="T21" fmla="*/ 433 h 1055"/>
                <a:gd name="T22" fmla="*/ 769 w 773"/>
                <a:gd name="T23" fmla="*/ 394 h 1055"/>
                <a:gd name="T24" fmla="*/ 767 w 773"/>
                <a:gd name="T25" fmla="*/ 350 h 1055"/>
                <a:gd name="T26" fmla="*/ 762 w 773"/>
                <a:gd name="T27" fmla="*/ 304 h 1055"/>
                <a:gd name="T28" fmla="*/ 756 w 773"/>
                <a:gd name="T29" fmla="*/ 258 h 1055"/>
                <a:gd name="T30" fmla="*/ 750 w 773"/>
                <a:gd name="T31" fmla="*/ 214 h 1055"/>
                <a:gd name="T32" fmla="*/ 743 w 773"/>
                <a:gd name="T33" fmla="*/ 174 h 1055"/>
                <a:gd name="T34" fmla="*/ 737 w 773"/>
                <a:gd name="T35" fmla="*/ 140 h 1055"/>
                <a:gd name="T36" fmla="*/ 729 w 773"/>
                <a:gd name="T37" fmla="*/ 103 h 1055"/>
                <a:gd name="T38" fmla="*/ 706 w 773"/>
                <a:gd name="T39" fmla="*/ 53 h 1055"/>
                <a:gd name="T40" fmla="*/ 659 w 773"/>
                <a:gd name="T41" fmla="*/ 14 h 1055"/>
                <a:gd name="T42" fmla="*/ 622 w 773"/>
                <a:gd name="T43" fmla="*/ 12 h 1055"/>
                <a:gd name="T44" fmla="*/ 568 w 773"/>
                <a:gd name="T45" fmla="*/ 66 h 1055"/>
                <a:gd name="T46" fmla="*/ 470 w 773"/>
                <a:gd name="T47" fmla="*/ 12 h 1055"/>
                <a:gd name="T48" fmla="*/ 417 w 773"/>
                <a:gd name="T49" fmla="*/ 73 h 1055"/>
                <a:gd name="T50" fmla="*/ 326 w 773"/>
                <a:gd name="T51" fmla="*/ 28 h 1055"/>
                <a:gd name="T52" fmla="*/ 258 w 773"/>
                <a:gd name="T53" fmla="*/ 111 h 1055"/>
                <a:gd name="T54" fmla="*/ 159 w 773"/>
                <a:gd name="T55" fmla="*/ 164 h 1055"/>
                <a:gd name="T56" fmla="*/ 0 w 773"/>
                <a:gd name="T57" fmla="*/ 301 h 1055"/>
                <a:gd name="T58" fmla="*/ 63 w 773"/>
                <a:gd name="T59" fmla="*/ 429 h 1055"/>
                <a:gd name="T60" fmla="*/ 211 w 773"/>
                <a:gd name="T61" fmla="*/ 468 h 1055"/>
                <a:gd name="T62" fmla="*/ 225 w 773"/>
                <a:gd name="T63" fmla="*/ 465 h 1055"/>
                <a:gd name="T64" fmla="*/ 238 w 773"/>
                <a:gd name="T65" fmla="*/ 430 h 1055"/>
                <a:gd name="T66" fmla="*/ 239 w 773"/>
                <a:gd name="T67" fmla="*/ 400 h 1055"/>
                <a:gd name="T68" fmla="*/ 335 w 773"/>
                <a:gd name="T69" fmla="*/ 380 h 1055"/>
                <a:gd name="T70" fmla="*/ 386 w 773"/>
                <a:gd name="T71" fmla="*/ 341 h 1055"/>
                <a:gd name="T72" fmla="*/ 394 w 773"/>
                <a:gd name="T73" fmla="*/ 316 h 1055"/>
                <a:gd name="T74" fmla="*/ 462 w 773"/>
                <a:gd name="T75" fmla="*/ 376 h 1055"/>
                <a:gd name="T76" fmla="*/ 568 w 773"/>
                <a:gd name="T77" fmla="*/ 270 h 1055"/>
                <a:gd name="T78" fmla="*/ 622 w 773"/>
                <a:gd name="T79" fmla="*/ 301 h 1055"/>
                <a:gd name="T80" fmla="*/ 493 w 773"/>
                <a:gd name="T81" fmla="*/ 467 h 1055"/>
                <a:gd name="T82" fmla="*/ 419 w 773"/>
                <a:gd name="T83" fmla="*/ 489 h 1055"/>
                <a:gd name="T84" fmla="*/ 347 w 773"/>
                <a:gd name="T85" fmla="*/ 50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3" h="1055">
                  <a:moveTo>
                    <a:pt x="347" y="507"/>
                  </a:moveTo>
                  <a:cubicBezTo>
                    <a:pt x="333" y="512"/>
                    <a:pt x="329" y="516"/>
                    <a:pt x="328" y="524"/>
                  </a:cubicBezTo>
                  <a:cubicBezTo>
                    <a:pt x="327" y="532"/>
                    <a:pt x="339" y="565"/>
                    <a:pt x="341" y="573"/>
                  </a:cubicBezTo>
                  <a:cubicBezTo>
                    <a:pt x="351" y="617"/>
                    <a:pt x="373" y="810"/>
                    <a:pt x="392" y="912"/>
                  </a:cubicBezTo>
                  <a:cubicBezTo>
                    <a:pt x="401" y="963"/>
                    <a:pt x="465" y="1010"/>
                    <a:pt x="480" y="1020"/>
                  </a:cubicBezTo>
                  <a:cubicBezTo>
                    <a:pt x="495" y="1030"/>
                    <a:pt x="522" y="1042"/>
                    <a:pt x="539" y="1047"/>
                  </a:cubicBezTo>
                  <a:cubicBezTo>
                    <a:pt x="556" y="1053"/>
                    <a:pt x="579" y="1055"/>
                    <a:pt x="599" y="1051"/>
                  </a:cubicBezTo>
                  <a:cubicBezTo>
                    <a:pt x="706" y="1032"/>
                    <a:pt x="773" y="915"/>
                    <a:pt x="750" y="778"/>
                  </a:cubicBezTo>
                  <a:cubicBezTo>
                    <a:pt x="728" y="642"/>
                    <a:pt x="720" y="566"/>
                    <a:pt x="758" y="490"/>
                  </a:cubicBezTo>
                  <a:cubicBezTo>
                    <a:pt x="762" y="482"/>
                    <a:pt x="764" y="474"/>
                    <a:pt x="766" y="466"/>
                  </a:cubicBezTo>
                  <a:cubicBezTo>
                    <a:pt x="768" y="455"/>
                    <a:pt x="768" y="444"/>
                    <a:pt x="769" y="433"/>
                  </a:cubicBezTo>
                  <a:cubicBezTo>
                    <a:pt x="770" y="420"/>
                    <a:pt x="770" y="407"/>
                    <a:pt x="769" y="394"/>
                  </a:cubicBezTo>
                  <a:cubicBezTo>
                    <a:pt x="769" y="379"/>
                    <a:pt x="768" y="365"/>
                    <a:pt x="767" y="350"/>
                  </a:cubicBezTo>
                  <a:cubicBezTo>
                    <a:pt x="765" y="335"/>
                    <a:pt x="764" y="320"/>
                    <a:pt x="762" y="304"/>
                  </a:cubicBezTo>
                  <a:cubicBezTo>
                    <a:pt x="760" y="289"/>
                    <a:pt x="758" y="274"/>
                    <a:pt x="756" y="258"/>
                  </a:cubicBezTo>
                  <a:cubicBezTo>
                    <a:pt x="754" y="244"/>
                    <a:pt x="752" y="229"/>
                    <a:pt x="750" y="214"/>
                  </a:cubicBezTo>
                  <a:cubicBezTo>
                    <a:pt x="747" y="201"/>
                    <a:pt x="745" y="188"/>
                    <a:pt x="743" y="174"/>
                  </a:cubicBezTo>
                  <a:cubicBezTo>
                    <a:pt x="741" y="163"/>
                    <a:pt x="739" y="152"/>
                    <a:pt x="737" y="140"/>
                  </a:cubicBezTo>
                  <a:cubicBezTo>
                    <a:pt x="734" y="128"/>
                    <a:pt x="732" y="116"/>
                    <a:pt x="729" y="103"/>
                  </a:cubicBezTo>
                  <a:cubicBezTo>
                    <a:pt x="725" y="85"/>
                    <a:pt x="716" y="68"/>
                    <a:pt x="706" y="53"/>
                  </a:cubicBezTo>
                  <a:cubicBezTo>
                    <a:pt x="694" y="36"/>
                    <a:pt x="679" y="21"/>
                    <a:pt x="659" y="14"/>
                  </a:cubicBezTo>
                  <a:cubicBezTo>
                    <a:pt x="647" y="10"/>
                    <a:pt x="634" y="9"/>
                    <a:pt x="622" y="12"/>
                  </a:cubicBezTo>
                  <a:cubicBezTo>
                    <a:pt x="563" y="29"/>
                    <a:pt x="568" y="66"/>
                    <a:pt x="568" y="66"/>
                  </a:cubicBezTo>
                  <a:cubicBezTo>
                    <a:pt x="568" y="66"/>
                    <a:pt x="524" y="0"/>
                    <a:pt x="470" y="12"/>
                  </a:cubicBezTo>
                  <a:cubicBezTo>
                    <a:pt x="422" y="23"/>
                    <a:pt x="417" y="73"/>
                    <a:pt x="417" y="73"/>
                  </a:cubicBezTo>
                  <a:cubicBezTo>
                    <a:pt x="417" y="73"/>
                    <a:pt x="379" y="12"/>
                    <a:pt x="326" y="28"/>
                  </a:cubicBezTo>
                  <a:cubicBezTo>
                    <a:pt x="273" y="43"/>
                    <a:pt x="265" y="81"/>
                    <a:pt x="258" y="111"/>
                  </a:cubicBezTo>
                  <a:cubicBezTo>
                    <a:pt x="250" y="141"/>
                    <a:pt x="235" y="156"/>
                    <a:pt x="159" y="164"/>
                  </a:cubicBezTo>
                  <a:cubicBezTo>
                    <a:pt x="83" y="172"/>
                    <a:pt x="0" y="232"/>
                    <a:pt x="0" y="301"/>
                  </a:cubicBezTo>
                  <a:cubicBezTo>
                    <a:pt x="0" y="347"/>
                    <a:pt x="12" y="394"/>
                    <a:pt x="63" y="429"/>
                  </a:cubicBezTo>
                  <a:cubicBezTo>
                    <a:pt x="114" y="464"/>
                    <a:pt x="206" y="468"/>
                    <a:pt x="211" y="468"/>
                  </a:cubicBezTo>
                  <a:cubicBezTo>
                    <a:pt x="216" y="468"/>
                    <a:pt x="221" y="467"/>
                    <a:pt x="225" y="465"/>
                  </a:cubicBezTo>
                  <a:cubicBezTo>
                    <a:pt x="243" y="459"/>
                    <a:pt x="241" y="445"/>
                    <a:pt x="238" y="430"/>
                  </a:cubicBezTo>
                  <a:cubicBezTo>
                    <a:pt x="237" y="427"/>
                    <a:pt x="226" y="402"/>
                    <a:pt x="239" y="400"/>
                  </a:cubicBezTo>
                  <a:cubicBezTo>
                    <a:pt x="243" y="399"/>
                    <a:pt x="325" y="383"/>
                    <a:pt x="335" y="380"/>
                  </a:cubicBezTo>
                  <a:cubicBezTo>
                    <a:pt x="342" y="378"/>
                    <a:pt x="370" y="372"/>
                    <a:pt x="386" y="341"/>
                  </a:cubicBezTo>
                  <a:cubicBezTo>
                    <a:pt x="391" y="333"/>
                    <a:pt x="394" y="325"/>
                    <a:pt x="394" y="316"/>
                  </a:cubicBezTo>
                  <a:cubicBezTo>
                    <a:pt x="394" y="316"/>
                    <a:pt x="409" y="384"/>
                    <a:pt x="462" y="376"/>
                  </a:cubicBezTo>
                  <a:cubicBezTo>
                    <a:pt x="515" y="369"/>
                    <a:pt x="552" y="325"/>
                    <a:pt x="568" y="270"/>
                  </a:cubicBezTo>
                  <a:cubicBezTo>
                    <a:pt x="572" y="259"/>
                    <a:pt x="606" y="248"/>
                    <a:pt x="622" y="301"/>
                  </a:cubicBezTo>
                  <a:cubicBezTo>
                    <a:pt x="643" y="369"/>
                    <a:pt x="568" y="445"/>
                    <a:pt x="493" y="467"/>
                  </a:cubicBezTo>
                  <a:cubicBezTo>
                    <a:pt x="468" y="475"/>
                    <a:pt x="443" y="482"/>
                    <a:pt x="419" y="489"/>
                  </a:cubicBezTo>
                  <a:cubicBezTo>
                    <a:pt x="400" y="495"/>
                    <a:pt x="347" y="507"/>
                    <a:pt x="347" y="50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67BADCDE-B540-4CAC-B255-EBD5E5946772}"/>
                </a:ext>
              </a:extLst>
            </p:cNvPr>
            <p:cNvSpPr>
              <a:spLocks/>
            </p:cNvSpPr>
            <p:nvPr userDrawn="1"/>
          </p:nvSpPr>
          <p:spPr bwMode="auto">
            <a:xfrm>
              <a:off x="6753225" y="2398713"/>
              <a:ext cx="1074737" cy="811212"/>
            </a:xfrm>
            <a:custGeom>
              <a:avLst/>
              <a:gdLst>
                <a:gd name="T0" fmla="*/ 2544 w 2982"/>
                <a:gd name="T1" fmla="*/ 1764 h 2252"/>
                <a:gd name="T2" fmla="*/ 1068 w 2982"/>
                <a:gd name="T3" fmla="*/ 1619 h 2252"/>
                <a:gd name="T4" fmla="*/ 1042 w 2982"/>
                <a:gd name="T5" fmla="*/ 1597 h 2252"/>
                <a:gd name="T6" fmla="*/ 1111 w 2982"/>
                <a:gd name="T7" fmla="*/ 1492 h 2252"/>
                <a:gd name="T8" fmla="*/ 1106 w 2982"/>
                <a:gd name="T9" fmla="*/ 1358 h 2252"/>
                <a:gd name="T10" fmla="*/ 981 w 2982"/>
                <a:gd name="T11" fmla="*/ 1332 h 2252"/>
                <a:gd name="T12" fmla="*/ 920 w 2982"/>
                <a:gd name="T13" fmla="*/ 1417 h 2252"/>
                <a:gd name="T14" fmla="*/ 942 w 2982"/>
                <a:gd name="T15" fmla="*/ 1492 h 2252"/>
                <a:gd name="T16" fmla="*/ 934 w 2982"/>
                <a:gd name="T17" fmla="*/ 1544 h 2252"/>
                <a:gd name="T18" fmla="*/ 889 w 2982"/>
                <a:gd name="T19" fmla="*/ 1544 h 2252"/>
                <a:gd name="T20" fmla="*/ 679 w 2982"/>
                <a:gd name="T21" fmla="*/ 1454 h 2252"/>
                <a:gd name="T22" fmla="*/ 652 w 2982"/>
                <a:gd name="T23" fmla="*/ 1404 h 2252"/>
                <a:gd name="T24" fmla="*/ 841 w 2982"/>
                <a:gd name="T25" fmla="*/ 1338 h 2252"/>
                <a:gd name="T26" fmla="*/ 1162 w 2982"/>
                <a:gd name="T27" fmla="*/ 1170 h 2252"/>
                <a:gd name="T28" fmla="*/ 1275 w 2982"/>
                <a:gd name="T29" fmla="*/ 1303 h 2252"/>
                <a:gd name="T30" fmla="*/ 1209 w 2982"/>
                <a:gd name="T31" fmla="*/ 1542 h 2252"/>
                <a:gd name="T32" fmla="*/ 1576 w 2982"/>
                <a:gd name="T33" fmla="*/ 1256 h 2252"/>
                <a:gd name="T34" fmla="*/ 1643 w 2982"/>
                <a:gd name="T35" fmla="*/ 1176 h 2252"/>
                <a:gd name="T36" fmla="*/ 2018 w 2982"/>
                <a:gd name="T37" fmla="*/ 1015 h 2252"/>
                <a:gd name="T38" fmla="*/ 2103 w 2982"/>
                <a:gd name="T39" fmla="*/ 826 h 2252"/>
                <a:gd name="T40" fmla="*/ 2033 w 2982"/>
                <a:gd name="T41" fmla="*/ 617 h 2252"/>
                <a:gd name="T42" fmla="*/ 2102 w 2982"/>
                <a:gd name="T43" fmla="*/ 513 h 2252"/>
                <a:gd name="T44" fmla="*/ 2451 w 2982"/>
                <a:gd name="T45" fmla="*/ 427 h 2252"/>
                <a:gd name="T46" fmla="*/ 2486 w 2982"/>
                <a:gd name="T47" fmla="*/ 363 h 2252"/>
                <a:gd name="T48" fmla="*/ 2330 w 2982"/>
                <a:gd name="T49" fmla="*/ 39 h 2252"/>
                <a:gd name="T50" fmla="*/ 2273 w 2982"/>
                <a:gd name="T51" fmla="*/ 10 h 2252"/>
                <a:gd name="T52" fmla="*/ 1770 w 2982"/>
                <a:gd name="T53" fmla="*/ 178 h 2252"/>
                <a:gd name="T54" fmla="*/ 1653 w 2982"/>
                <a:gd name="T55" fmla="*/ 423 h 2252"/>
                <a:gd name="T56" fmla="*/ 1675 w 2982"/>
                <a:gd name="T57" fmla="*/ 561 h 2252"/>
                <a:gd name="T58" fmla="*/ 1590 w 2982"/>
                <a:gd name="T59" fmla="*/ 813 h 2252"/>
                <a:gd name="T60" fmla="*/ 1255 w 2982"/>
                <a:gd name="T61" fmla="*/ 989 h 2252"/>
                <a:gd name="T62" fmla="*/ 1085 w 2982"/>
                <a:gd name="T63" fmla="*/ 900 h 2252"/>
                <a:gd name="T64" fmla="*/ 1026 w 2982"/>
                <a:gd name="T65" fmla="*/ 704 h 2252"/>
                <a:gd name="T66" fmla="*/ 518 w 2982"/>
                <a:gd name="T67" fmla="*/ 489 h 2252"/>
                <a:gd name="T68" fmla="*/ 621 w 2982"/>
                <a:gd name="T69" fmla="*/ 615 h 2252"/>
                <a:gd name="T70" fmla="*/ 655 w 2982"/>
                <a:gd name="T71" fmla="*/ 700 h 2252"/>
                <a:gd name="T72" fmla="*/ 761 w 2982"/>
                <a:gd name="T73" fmla="*/ 777 h 2252"/>
                <a:gd name="T74" fmla="*/ 727 w 2982"/>
                <a:gd name="T75" fmla="*/ 794 h 2252"/>
                <a:gd name="T76" fmla="*/ 346 w 2982"/>
                <a:gd name="T77" fmla="*/ 990 h 2252"/>
                <a:gd name="T78" fmla="*/ 540 w 2982"/>
                <a:gd name="T79" fmla="*/ 1034 h 2252"/>
                <a:gd name="T80" fmla="*/ 740 w 2982"/>
                <a:gd name="T81" fmla="*/ 1091 h 2252"/>
                <a:gd name="T82" fmla="*/ 611 w 2982"/>
                <a:gd name="T83" fmla="*/ 1390 h 2252"/>
                <a:gd name="T84" fmla="*/ 567 w 2982"/>
                <a:gd name="T85" fmla="*/ 1410 h 2252"/>
                <a:gd name="T86" fmla="*/ 477 w 2982"/>
                <a:gd name="T87" fmla="*/ 1214 h 2252"/>
                <a:gd name="T88" fmla="*/ 454 w 2982"/>
                <a:gd name="T89" fmla="*/ 1158 h 2252"/>
                <a:gd name="T90" fmla="*/ 61 w 2982"/>
                <a:gd name="T91" fmla="*/ 1329 h 2252"/>
                <a:gd name="T92" fmla="*/ 223 w 2982"/>
                <a:gd name="T93" fmla="*/ 1647 h 2252"/>
                <a:gd name="T94" fmla="*/ 234 w 2982"/>
                <a:gd name="T95" fmla="*/ 1640 h 2252"/>
                <a:gd name="T96" fmla="*/ 257 w 2982"/>
                <a:gd name="T97" fmla="*/ 1534 h 2252"/>
                <a:gd name="T98" fmla="*/ 398 w 2982"/>
                <a:gd name="T99" fmla="*/ 1473 h 2252"/>
                <a:gd name="T100" fmla="*/ 789 w 2982"/>
                <a:gd name="T101" fmla="*/ 1677 h 2252"/>
                <a:gd name="T102" fmla="*/ 805 w 2982"/>
                <a:gd name="T103" fmla="*/ 1738 h 2252"/>
                <a:gd name="T104" fmla="*/ 702 w 2982"/>
                <a:gd name="T105" fmla="*/ 1874 h 2252"/>
                <a:gd name="T106" fmla="*/ 703 w 2982"/>
                <a:gd name="T107" fmla="*/ 2015 h 2252"/>
                <a:gd name="T108" fmla="*/ 839 w 2982"/>
                <a:gd name="T109" fmla="*/ 2041 h 2252"/>
                <a:gd name="T110" fmla="*/ 877 w 2982"/>
                <a:gd name="T111" fmla="*/ 1902 h 2252"/>
                <a:gd name="T112" fmla="*/ 905 w 2982"/>
                <a:gd name="T113" fmla="*/ 1774 h 2252"/>
                <a:gd name="T114" fmla="*/ 950 w 2982"/>
                <a:gd name="T115" fmla="*/ 1758 h 2252"/>
                <a:gd name="T116" fmla="*/ 1115 w 2982"/>
                <a:gd name="T117" fmla="*/ 1846 h 2252"/>
                <a:gd name="T118" fmla="*/ 2671 w 2982"/>
                <a:gd name="T119" fmla="*/ 2133 h 2252"/>
                <a:gd name="T120" fmla="*/ 2982 w 2982"/>
                <a:gd name="T121" fmla="*/ 2001 h 2252"/>
                <a:gd name="T122" fmla="*/ 2544 w 2982"/>
                <a:gd name="T123" fmla="*/ 1764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82" h="2252">
                  <a:moveTo>
                    <a:pt x="2544" y="1764"/>
                  </a:moveTo>
                  <a:cubicBezTo>
                    <a:pt x="1974" y="1902"/>
                    <a:pt x="1182" y="1672"/>
                    <a:pt x="1068" y="1619"/>
                  </a:cubicBezTo>
                  <a:cubicBezTo>
                    <a:pt x="1057" y="1614"/>
                    <a:pt x="1045" y="1603"/>
                    <a:pt x="1042" y="1597"/>
                  </a:cubicBezTo>
                  <a:cubicBezTo>
                    <a:pt x="1024" y="1561"/>
                    <a:pt x="1086" y="1528"/>
                    <a:pt x="1111" y="1492"/>
                  </a:cubicBezTo>
                  <a:cubicBezTo>
                    <a:pt x="1145" y="1446"/>
                    <a:pt x="1143" y="1400"/>
                    <a:pt x="1106" y="1358"/>
                  </a:cubicBezTo>
                  <a:cubicBezTo>
                    <a:pt x="1072" y="1319"/>
                    <a:pt x="1028" y="1308"/>
                    <a:pt x="981" y="1332"/>
                  </a:cubicBezTo>
                  <a:cubicBezTo>
                    <a:pt x="943" y="1351"/>
                    <a:pt x="921" y="1381"/>
                    <a:pt x="920" y="1417"/>
                  </a:cubicBezTo>
                  <a:cubicBezTo>
                    <a:pt x="918" y="1449"/>
                    <a:pt x="934" y="1480"/>
                    <a:pt x="942" y="1492"/>
                  </a:cubicBezTo>
                  <a:cubicBezTo>
                    <a:pt x="954" y="1512"/>
                    <a:pt x="947" y="1528"/>
                    <a:pt x="934" y="1544"/>
                  </a:cubicBezTo>
                  <a:cubicBezTo>
                    <a:pt x="920" y="1560"/>
                    <a:pt x="904" y="1550"/>
                    <a:pt x="889" y="1544"/>
                  </a:cubicBezTo>
                  <a:cubicBezTo>
                    <a:pt x="819" y="1515"/>
                    <a:pt x="749" y="1485"/>
                    <a:pt x="679" y="1454"/>
                  </a:cubicBezTo>
                  <a:cubicBezTo>
                    <a:pt x="649" y="1441"/>
                    <a:pt x="638" y="1441"/>
                    <a:pt x="652" y="1404"/>
                  </a:cubicBezTo>
                  <a:cubicBezTo>
                    <a:pt x="687" y="1313"/>
                    <a:pt x="763" y="1291"/>
                    <a:pt x="841" y="1338"/>
                  </a:cubicBezTo>
                  <a:cubicBezTo>
                    <a:pt x="910" y="1170"/>
                    <a:pt x="1031" y="1107"/>
                    <a:pt x="1162" y="1170"/>
                  </a:cubicBezTo>
                  <a:cubicBezTo>
                    <a:pt x="1219" y="1197"/>
                    <a:pt x="1255" y="1243"/>
                    <a:pt x="1275" y="1303"/>
                  </a:cubicBezTo>
                  <a:cubicBezTo>
                    <a:pt x="1307" y="1394"/>
                    <a:pt x="1271" y="1485"/>
                    <a:pt x="1209" y="1542"/>
                  </a:cubicBezTo>
                  <a:cubicBezTo>
                    <a:pt x="1318" y="1548"/>
                    <a:pt x="1539" y="1432"/>
                    <a:pt x="1576" y="1256"/>
                  </a:cubicBezTo>
                  <a:cubicBezTo>
                    <a:pt x="1585" y="1211"/>
                    <a:pt x="1606" y="1191"/>
                    <a:pt x="1643" y="1176"/>
                  </a:cubicBezTo>
                  <a:cubicBezTo>
                    <a:pt x="1768" y="1122"/>
                    <a:pt x="1893" y="1067"/>
                    <a:pt x="2018" y="1015"/>
                  </a:cubicBezTo>
                  <a:cubicBezTo>
                    <a:pt x="2125" y="970"/>
                    <a:pt x="2142" y="937"/>
                    <a:pt x="2103" y="826"/>
                  </a:cubicBezTo>
                  <a:cubicBezTo>
                    <a:pt x="2079" y="757"/>
                    <a:pt x="2049" y="690"/>
                    <a:pt x="2033" y="617"/>
                  </a:cubicBezTo>
                  <a:cubicBezTo>
                    <a:pt x="2020" y="555"/>
                    <a:pt x="2043" y="527"/>
                    <a:pt x="2102" y="513"/>
                  </a:cubicBezTo>
                  <a:cubicBezTo>
                    <a:pt x="2219" y="486"/>
                    <a:pt x="2335" y="455"/>
                    <a:pt x="2451" y="427"/>
                  </a:cubicBezTo>
                  <a:cubicBezTo>
                    <a:pt x="2488" y="418"/>
                    <a:pt x="2510" y="409"/>
                    <a:pt x="2486" y="363"/>
                  </a:cubicBezTo>
                  <a:cubicBezTo>
                    <a:pt x="2431" y="256"/>
                    <a:pt x="2381" y="147"/>
                    <a:pt x="2330" y="39"/>
                  </a:cubicBezTo>
                  <a:cubicBezTo>
                    <a:pt x="2318" y="13"/>
                    <a:pt x="2303" y="0"/>
                    <a:pt x="2273" y="10"/>
                  </a:cubicBezTo>
                  <a:cubicBezTo>
                    <a:pt x="2105" y="66"/>
                    <a:pt x="1931" y="102"/>
                    <a:pt x="1770" y="178"/>
                  </a:cubicBezTo>
                  <a:cubicBezTo>
                    <a:pt x="1653" y="234"/>
                    <a:pt x="1626" y="299"/>
                    <a:pt x="1653" y="423"/>
                  </a:cubicBezTo>
                  <a:cubicBezTo>
                    <a:pt x="1663" y="469"/>
                    <a:pt x="1667" y="515"/>
                    <a:pt x="1675" y="561"/>
                  </a:cubicBezTo>
                  <a:cubicBezTo>
                    <a:pt x="1692" y="660"/>
                    <a:pt x="1658" y="741"/>
                    <a:pt x="1590" y="813"/>
                  </a:cubicBezTo>
                  <a:cubicBezTo>
                    <a:pt x="1498" y="911"/>
                    <a:pt x="1379" y="956"/>
                    <a:pt x="1255" y="989"/>
                  </a:cubicBezTo>
                  <a:cubicBezTo>
                    <a:pt x="1161" y="1014"/>
                    <a:pt x="1119" y="993"/>
                    <a:pt x="1085" y="900"/>
                  </a:cubicBezTo>
                  <a:cubicBezTo>
                    <a:pt x="1061" y="836"/>
                    <a:pt x="1048" y="769"/>
                    <a:pt x="1026" y="704"/>
                  </a:cubicBezTo>
                  <a:cubicBezTo>
                    <a:pt x="953" y="489"/>
                    <a:pt x="671" y="377"/>
                    <a:pt x="518" y="489"/>
                  </a:cubicBezTo>
                  <a:cubicBezTo>
                    <a:pt x="566" y="491"/>
                    <a:pt x="663" y="535"/>
                    <a:pt x="621" y="615"/>
                  </a:cubicBezTo>
                  <a:cubicBezTo>
                    <a:pt x="606" y="644"/>
                    <a:pt x="623" y="683"/>
                    <a:pt x="655" y="700"/>
                  </a:cubicBezTo>
                  <a:cubicBezTo>
                    <a:pt x="697" y="722"/>
                    <a:pt x="760" y="756"/>
                    <a:pt x="761" y="777"/>
                  </a:cubicBezTo>
                  <a:cubicBezTo>
                    <a:pt x="763" y="798"/>
                    <a:pt x="741" y="795"/>
                    <a:pt x="727" y="794"/>
                  </a:cubicBezTo>
                  <a:cubicBezTo>
                    <a:pt x="529" y="778"/>
                    <a:pt x="362" y="852"/>
                    <a:pt x="346" y="990"/>
                  </a:cubicBezTo>
                  <a:cubicBezTo>
                    <a:pt x="429" y="948"/>
                    <a:pt x="479" y="935"/>
                    <a:pt x="540" y="1034"/>
                  </a:cubicBezTo>
                  <a:cubicBezTo>
                    <a:pt x="566" y="1076"/>
                    <a:pt x="677" y="1081"/>
                    <a:pt x="740" y="1091"/>
                  </a:cubicBezTo>
                  <a:cubicBezTo>
                    <a:pt x="606" y="1219"/>
                    <a:pt x="601" y="1291"/>
                    <a:pt x="611" y="1390"/>
                  </a:cubicBezTo>
                  <a:cubicBezTo>
                    <a:pt x="615" y="1434"/>
                    <a:pt x="621" y="1433"/>
                    <a:pt x="567" y="1410"/>
                  </a:cubicBezTo>
                  <a:cubicBezTo>
                    <a:pt x="446" y="1358"/>
                    <a:pt x="418" y="1308"/>
                    <a:pt x="477" y="1214"/>
                  </a:cubicBezTo>
                  <a:cubicBezTo>
                    <a:pt x="502" y="1175"/>
                    <a:pt x="481" y="1170"/>
                    <a:pt x="454" y="1158"/>
                  </a:cubicBezTo>
                  <a:cubicBezTo>
                    <a:pt x="311" y="1096"/>
                    <a:pt x="120" y="1178"/>
                    <a:pt x="61" y="1329"/>
                  </a:cubicBezTo>
                  <a:cubicBezTo>
                    <a:pt x="0" y="1483"/>
                    <a:pt x="70" y="1588"/>
                    <a:pt x="223" y="1647"/>
                  </a:cubicBezTo>
                  <a:cubicBezTo>
                    <a:pt x="228" y="1649"/>
                    <a:pt x="234" y="1646"/>
                    <a:pt x="234" y="1640"/>
                  </a:cubicBezTo>
                  <a:cubicBezTo>
                    <a:pt x="238" y="1616"/>
                    <a:pt x="238" y="1587"/>
                    <a:pt x="257" y="1534"/>
                  </a:cubicBezTo>
                  <a:cubicBezTo>
                    <a:pt x="288" y="1449"/>
                    <a:pt x="320" y="1435"/>
                    <a:pt x="398" y="1473"/>
                  </a:cubicBezTo>
                  <a:cubicBezTo>
                    <a:pt x="529" y="1539"/>
                    <a:pt x="658" y="1610"/>
                    <a:pt x="789" y="1677"/>
                  </a:cubicBezTo>
                  <a:cubicBezTo>
                    <a:pt x="821" y="1693"/>
                    <a:pt x="828" y="1709"/>
                    <a:pt x="805" y="1738"/>
                  </a:cubicBezTo>
                  <a:cubicBezTo>
                    <a:pt x="769" y="1782"/>
                    <a:pt x="725" y="1837"/>
                    <a:pt x="702" y="1874"/>
                  </a:cubicBezTo>
                  <a:cubicBezTo>
                    <a:pt x="671" y="1924"/>
                    <a:pt x="663" y="1971"/>
                    <a:pt x="703" y="2015"/>
                  </a:cubicBezTo>
                  <a:cubicBezTo>
                    <a:pt x="739" y="2056"/>
                    <a:pt x="791" y="2072"/>
                    <a:pt x="839" y="2041"/>
                  </a:cubicBezTo>
                  <a:cubicBezTo>
                    <a:pt x="888" y="2010"/>
                    <a:pt x="909" y="1954"/>
                    <a:pt x="877" y="1902"/>
                  </a:cubicBezTo>
                  <a:cubicBezTo>
                    <a:pt x="844" y="1848"/>
                    <a:pt x="875" y="1805"/>
                    <a:pt x="905" y="1774"/>
                  </a:cubicBezTo>
                  <a:cubicBezTo>
                    <a:pt x="918" y="1759"/>
                    <a:pt x="933" y="1754"/>
                    <a:pt x="950" y="1758"/>
                  </a:cubicBezTo>
                  <a:cubicBezTo>
                    <a:pt x="968" y="1762"/>
                    <a:pt x="1107" y="1841"/>
                    <a:pt x="1115" y="1846"/>
                  </a:cubicBezTo>
                  <a:cubicBezTo>
                    <a:pt x="1602" y="2114"/>
                    <a:pt x="2113" y="2252"/>
                    <a:pt x="2671" y="2133"/>
                  </a:cubicBezTo>
                  <a:cubicBezTo>
                    <a:pt x="2711" y="2125"/>
                    <a:pt x="2869" y="2087"/>
                    <a:pt x="2982" y="2001"/>
                  </a:cubicBezTo>
                  <a:cubicBezTo>
                    <a:pt x="2801" y="1998"/>
                    <a:pt x="2592" y="1962"/>
                    <a:pt x="2544" y="176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0">
              <a:extLst>
                <a:ext uri="{FF2B5EF4-FFF2-40B4-BE49-F238E27FC236}">
                  <a16:creationId xmlns:a16="http://schemas.microsoft.com/office/drawing/2014/main" id="{45B2A027-5589-4E5F-832A-5C4D5C7E6215}"/>
                </a:ext>
              </a:extLst>
            </p:cNvPr>
            <p:cNvSpPr>
              <a:spLocks/>
            </p:cNvSpPr>
            <p:nvPr userDrawn="1"/>
          </p:nvSpPr>
          <p:spPr bwMode="auto">
            <a:xfrm>
              <a:off x="6916738" y="1908175"/>
              <a:ext cx="217487" cy="196850"/>
            </a:xfrm>
            <a:custGeom>
              <a:avLst/>
              <a:gdLst>
                <a:gd name="T0" fmla="*/ 493 w 606"/>
                <a:gd name="T1" fmla="*/ 204 h 546"/>
                <a:gd name="T2" fmla="*/ 516 w 606"/>
                <a:gd name="T3" fmla="*/ 57 h 546"/>
                <a:gd name="T4" fmla="*/ 403 w 606"/>
                <a:gd name="T5" fmla="*/ 29 h 546"/>
                <a:gd name="T6" fmla="*/ 365 w 606"/>
                <a:gd name="T7" fmla="*/ 69 h 546"/>
                <a:gd name="T8" fmla="*/ 59 w 606"/>
                <a:gd name="T9" fmla="*/ 121 h 546"/>
                <a:gd name="T10" fmla="*/ 5 w 606"/>
                <a:gd name="T11" fmla="*/ 155 h 546"/>
                <a:gd name="T12" fmla="*/ 16 w 606"/>
                <a:gd name="T13" fmla="*/ 343 h 546"/>
                <a:gd name="T14" fmla="*/ 46 w 606"/>
                <a:gd name="T15" fmla="*/ 395 h 546"/>
                <a:gd name="T16" fmla="*/ 168 w 606"/>
                <a:gd name="T17" fmla="*/ 457 h 546"/>
                <a:gd name="T18" fmla="*/ 293 w 606"/>
                <a:gd name="T19" fmla="*/ 521 h 546"/>
                <a:gd name="T20" fmla="*/ 327 w 606"/>
                <a:gd name="T21" fmla="*/ 538 h 546"/>
                <a:gd name="T22" fmla="*/ 351 w 606"/>
                <a:gd name="T23" fmla="*/ 545 h 546"/>
                <a:gd name="T24" fmla="*/ 364 w 606"/>
                <a:gd name="T25" fmla="*/ 524 h 546"/>
                <a:gd name="T26" fmla="*/ 363 w 606"/>
                <a:gd name="T27" fmla="*/ 519 h 546"/>
                <a:gd name="T28" fmla="*/ 352 w 606"/>
                <a:gd name="T29" fmla="*/ 474 h 546"/>
                <a:gd name="T30" fmla="*/ 344 w 606"/>
                <a:gd name="T31" fmla="*/ 436 h 546"/>
                <a:gd name="T32" fmla="*/ 347 w 606"/>
                <a:gd name="T33" fmla="*/ 367 h 546"/>
                <a:gd name="T34" fmla="*/ 373 w 606"/>
                <a:gd name="T35" fmla="*/ 308 h 546"/>
                <a:gd name="T36" fmla="*/ 417 w 606"/>
                <a:gd name="T37" fmla="*/ 258 h 546"/>
                <a:gd name="T38" fmla="*/ 478 w 606"/>
                <a:gd name="T39" fmla="*/ 214 h 546"/>
                <a:gd name="T40" fmla="*/ 493 w 606"/>
                <a:gd name="T41" fmla="*/ 204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546">
                  <a:moveTo>
                    <a:pt x="493" y="204"/>
                  </a:moveTo>
                  <a:cubicBezTo>
                    <a:pt x="547" y="163"/>
                    <a:pt x="606" y="124"/>
                    <a:pt x="516" y="57"/>
                  </a:cubicBezTo>
                  <a:cubicBezTo>
                    <a:pt x="490" y="39"/>
                    <a:pt x="442" y="0"/>
                    <a:pt x="403" y="29"/>
                  </a:cubicBezTo>
                  <a:cubicBezTo>
                    <a:pt x="388" y="41"/>
                    <a:pt x="376" y="54"/>
                    <a:pt x="365" y="69"/>
                  </a:cubicBezTo>
                  <a:cubicBezTo>
                    <a:pt x="278" y="177"/>
                    <a:pt x="178" y="203"/>
                    <a:pt x="59" y="121"/>
                  </a:cubicBezTo>
                  <a:cubicBezTo>
                    <a:pt x="19" y="94"/>
                    <a:pt x="0" y="106"/>
                    <a:pt x="5" y="155"/>
                  </a:cubicBezTo>
                  <a:cubicBezTo>
                    <a:pt x="10" y="218"/>
                    <a:pt x="13" y="280"/>
                    <a:pt x="16" y="343"/>
                  </a:cubicBezTo>
                  <a:cubicBezTo>
                    <a:pt x="17" y="367"/>
                    <a:pt x="24" y="384"/>
                    <a:pt x="46" y="395"/>
                  </a:cubicBezTo>
                  <a:cubicBezTo>
                    <a:pt x="87" y="416"/>
                    <a:pt x="127" y="436"/>
                    <a:pt x="168" y="457"/>
                  </a:cubicBezTo>
                  <a:cubicBezTo>
                    <a:pt x="209" y="478"/>
                    <a:pt x="251" y="499"/>
                    <a:pt x="293" y="521"/>
                  </a:cubicBezTo>
                  <a:cubicBezTo>
                    <a:pt x="305" y="526"/>
                    <a:pt x="316" y="532"/>
                    <a:pt x="327" y="538"/>
                  </a:cubicBezTo>
                  <a:cubicBezTo>
                    <a:pt x="334" y="542"/>
                    <a:pt x="343" y="546"/>
                    <a:pt x="351" y="545"/>
                  </a:cubicBezTo>
                  <a:cubicBezTo>
                    <a:pt x="362" y="544"/>
                    <a:pt x="364" y="534"/>
                    <a:pt x="364" y="524"/>
                  </a:cubicBezTo>
                  <a:cubicBezTo>
                    <a:pt x="364" y="522"/>
                    <a:pt x="363" y="520"/>
                    <a:pt x="363" y="519"/>
                  </a:cubicBezTo>
                  <a:cubicBezTo>
                    <a:pt x="362" y="503"/>
                    <a:pt x="356" y="489"/>
                    <a:pt x="352" y="474"/>
                  </a:cubicBezTo>
                  <a:cubicBezTo>
                    <a:pt x="349" y="462"/>
                    <a:pt x="346" y="449"/>
                    <a:pt x="344" y="436"/>
                  </a:cubicBezTo>
                  <a:cubicBezTo>
                    <a:pt x="342" y="413"/>
                    <a:pt x="342" y="390"/>
                    <a:pt x="347" y="367"/>
                  </a:cubicBezTo>
                  <a:cubicBezTo>
                    <a:pt x="352" y="347"/>
                    <a:pt x="361" y="327"/>
                    <a:pt x="373" y="308"/>
                  </a:cubicBezTo>
                  <a:cubicBezTo>
                    <a:pt x="385" y="289"/>
                    <a:pt x="400" y="273"/>
                    <a:pt x="417" y="258"/>
                  </a:cubicBezTo>
                  <a:cubicBezTo>
                    <a:pt x="436" y="241"/>
                    <a:pt x="457" y="227"/>
                    <a:pt x="478" y="214"/>
                  </a:cubicBezTo>
                  <a:cubicBezTo>
                    <a:pt x="481" y="213"/>
                    <a:pt x="493" y="204"/>
                    <a:pt x="493" y="20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1">
              <a:extLst>
                <a:ext uri="{FF2B5EF4-FFF2-40B4-BE49-F238E27FC236}">
                  <a16:creationId xmlns:a16="http://schemas.microsoft.com/office/drawing/2014/main" id="{3FB38335-EC1D-443E-BF48-828B4C0B93BD}"/>
                </a:ext>
              </a:extLst>
            </p:cNvPr>
            <p:cNvSpPr>
              <a:spLocks/>
            </p:cNvSpPr>
            <p:nvPr userDrawn="1"/>
          </p:nvSpPr>
          <p:spPr bwMode="auto">
            <a:xfrm>
              <a:off x="7156450" y="1819275"/>
              <a:ext cx="246062" cy="95250"/>
            </a:xfrm>
            <a:custGeom>
              <a:avLst/>
              <a:gdLst>
                <a:gd name="T0" fmla="*/ 125 w 683"/>
                <a:gd name="T1" fmla="*/ 0 h 262"/>
                <a:gd name="T2" fmla="*/ 10 w 683"/>
                <a:gd name="T3" fmla="*/ 149 h 262"/>
                <a:gd name="T4" fmla="*/ 153 w 683"/>
                <a:gd name="T5" fmla="*/ 258 h 262"/>
                <a:gd name="T6" fmla="*/ 312 w 683"/>
                <a:gd name="T7" fmla="*/ 226 h 262"/>
                <a:gd name="T8" fmla="*/ 683 w 683"/>
                <a:gd name="T9" fmla="*/ 198 h 262"/>
                <a:gd name="T10" fmla="*/ 524 w 683"/>
                <a:gd name="T11" fmla="*/ 112 h 262"/>
                <a:gd name="T12" fmla="*/ 244 w 683"/>
                <a:gd name="T13" fmla="*/ 155 h 262"/>
                <a:gd name="T14" fmla="*/ 125 w 683"/>
                <a:gd name="T15" fmla="*/ 0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 h="262">
                  <a:moveTo>
                    <a:pt x="125" y="0"/>
                  </a:moveTo>
                  <a:cubicBezTo>
                    <a:pt x="44" y="33"/>
                    <a:pt x="0" y="81"/>
                    <a:pt x="10" y="149"/>
                  </a:cubicBezTo>
                  <a:cubicBezTo>
                    <a:pt x="19" y="214"/>
                    <a:pt x="79" y="252"/>
                    <a:pt x="153" y="258"/>
                  </a:cubicBezTo>
                  <a:cubicBezTo>
                    <a:pt x="210" y="262"/>
                    <a:pt x="261" y="243"/>
                    <a:pt x="312" y="226"/>
                  </a:cubicBezTo>
                  <a:cubicBezTo>
                    <a:pt x="430" y="186"/>
                    <a:pt x="544" y="136"/>
                    <a:pt x="683" y="198"/>
                  </a:cubicBezTo>
                  <a:cubicBezTo>
                    <a:pt x="637" y="131"/>
                    <a:pt x="597" y="115"/>
                    <a:pt x="524" y="112"/>
                  </a:cubicBezTo>
                  <a:cubicBezTo>
                    <a:pt x="421" y="108"/>
                    <a:pt x="344" y="141"/>
                    <a:pt x="244" y="155"/>
                  </a:cubicBezTo>
                  <a:cubicBezTo>
                    <a:pt x="117" y="172"/>
                    <a:pt x="70" y="100"/>
                    <a:pt x="125" y="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2">
              <a:extLst>
                <a:ext uri="{FF2B5EF4-FFF2-40B4-BE49-F238E27FC236}">
                  <a16:creationId xmlns:a16="http://schemas.microsoft.com/office/drawing/2014/main" id="{63471B87-E8C6-49C0-BBCB-995D66C02AE0}"/>
                </a:ext>
              </a:extLst>
            </p:cNvPr>
            <p:cNvSpPr>
              <a:spLocks/>
            </p:cNvSpPr>
            <p:nvPr userDrawn="1"/>
          </p:nvSpPr>
          <p:spPr bwMode="auto">
            <a:xfrm>
              <a:off x="7064375" y="1981200"/>
              <a:ext cx="157162" cy="169862"/>
            </a:xfrm>
            <a:custGeom>
              <a:avLst/>
              <a:gdLst>
                <a:gd name="T0" fmla="*/ 230 w 436"/>
                <a:gd name="T1" fmla="*/ 434 h 471"/>
                <a:gd name="T2" fmla="*/ 311 w 436"/>
                <a:gd name="T3" fmla="*/ 398 h 471"/>
                <a:gd name="T4" fmla="*/ 335 w 436"/>
                <a:gd name="T5" fmla="*/ 279 h 471"/>
                <a:gd name="T6" fmla="*/ 363 w 436"/>
                <a:gd name="T7" fmla="*/ 217 h 471"/>
                <a:gd name="T8" fmla="*/ 414 w 436"/>
                <a:gd name="T9" fmla="*/ 120 h 471"/>
                <a:gd name="T10" fmla="*/ 329 w 436"/>
                <a:gd name="T11" fmla="*/ 66 h 471"/>
                <a:gd name="T12" fmla="*/ 137 w 436"/>
                <a:gd name="T13" fmla="*/ 51 h 471"/>
                <a:gd name="T14" fmla="*/ 24 w 436"/>
                <a:gd name="T15" fmla="*/ 149 h 471"/>
                <a:gd name="T16" fmla="*/ 33 w 436"/>
                <a:gd name="T17" fmla="*/ 282 h 471"/>
                <a:gd name="T18" fmla="*/ 80 w 436"/>
                <a:gd name="T19" fmla="*/ 356 h 471"/>
                <a:gd name="T20" fmla="*/ 230 w 436"/>
                <a:gd name="T21" fmla="*/ 43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6" h="471">
                  <a:moveTo>
                    <a:pt x="230" y="434"/>
                  </a:moveTo>
                  <a:cubicBezTo>
                    <a:pt x="280" y="458"/>
                    <a:pt x="306" y="471"/>
                    <a:pt x="311" y="398"/>
                  </a:cubicBezTo>
                  <a:cubicBezTo>
                    <a:pt x="314" y="359"/>
                    <a:pt x="321" y="316"/>
                    <a:pt x="335" y="279"/>
                  </a:cubicBezTo>
                  <a:cubicBezTo>
                    <a:pt x="343" y="257"/>
                    <a:pt x="352" y="238"/>
                    <a:pt x="363" y="217"/>
                  </a:cubicBezTo>
                  <a:cubicBezTo>
                    <a:pt x="391" y="165"/>
                    <a:pt x="436" y="157"/>
                    <a:pt x="414" y="120"/>
                  </a:cubicBezTo>
                  <a:cubicBezTo>
                    <a:pt x="397" y="95"/>
                    <a:pt x="365" y="85"/>
                    <a:pt x="329" y="66"/>
                  </a:cubicBezTo>
                  <a:cubicBezTo>
                    <a:pt x="206" y="0"/>
                    <a:pt x="206" y="14"/>
                    <a:pt x="137" y="51"/>
                  </a:cubicBezTo>
                  <a:cubicBezTo>
                    <a:pt x="111" y="65"/>
                    <a:pt x="46" y="101"/>
                    <a:pt x="24" y="149"/>
                  </a:cubicBezTo>
                  <a:cubicBezTo>
                    <a:pt x="0" y="202"/>
                    <a:pt x="23" y="246"/>
                    <a:pt x="33" y="282"/>
                  </a:cubicBezTo>
                  <a:cubicBezTo>
                    <a:pt x="41" y="311"/>
                    <a:pt x="56" y="338"/>
                    <a:pt x="80" y="356"/>
                  </a:cubicBezTo>
                  <a:cubicBezTo>
                    <a:pt x="95" y="368"/>
                    <a:pt x="230" y="434"/>
                    <a:pt x="230" y="43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3">
              <a:extLst>
                <a:ext uri="{FF2B5EF4-FFF2-40B4-BE49-F238E27FC236}">
                  <a16:creationId xmlns:a16="http://schemas.microsoft.com/office/drawing/2014/main" id="{C94F907D-9B55-49B8-90C3-F9F9CDB1232E}"/>
                </a:ext>
              </a:extLst>
            </p:cNvPr>
            <p:cNvSpPr>
              <a:spLocks/>
            </p:cNvSpPr>
            <p:nvPr userDrawn="1"/>
          </p:nvSpPr>
          <p:spPr bwMode="auto">
            <a:xfrm>
              <a:off x="7048500" y="1506538"/>
              <a:ext cx="268287" cy="282575"/>
            </a:xfrm>
            <a:custGeom>
              <a:avLst/>
              <a:gdLst>
                <a:gd name="T0" fmla="*/ 735 w 743"/>
                <a:gd name="T1" fmla="*/ 225 h 782"/>
                <a:gd name="T2" fmla="*/ 338 w 743"/>
                <a:gd name="T3" fmla="*/ 267 h 782"/>
                <a:gd name="T4" fmla="*/ 209 w 743"/>
                <a:gd name="T5" fmla="*/ 152 h 782"/>
                <a:gd name="T6" fmla="*/ 241 w 743"/>
                <a:gd name="T7" fmla="*/ 79 h 782"/>
                <a:gd name="T8" fmla="*/ 267 w 743"/>
                <a:gd name="T9" fmla="*/ 25 h 782"/>
                <a:gd name="T10" fmla="*/ 201 w 743"/>
                <a:gd name="T11" fmla="*/ 7 h 782"/>
                <a:gd name="T12" fmla="*/ 47 w 743"/>
                <a:gd name="T13" fmla="*/ 24 h 782"/>
                <a:gd name="T14" fmla="*/ 3 w 743"/>
                <a:gd name="T15" fmla="*/ 54 h 782"/>
                <a:gd name="T16" fmla="*/ 31 w 743"/>
                <a:gd name="T17" fmla="*/ 98 h 782"/>
                <a:gd name="T18" fmla="*/ 93 w 743"/>
                <a:gd name="T19" fmla="*/ 205 h 782"/>
                <a:gd name="T20" fmla="*/ 137 w 743"/>
                <a:gd name="T21" fmla="*/ 562 h 782"/>
                <a:gd name="T22" fmla="*/ 100 w 743"/>
                <a:gd name="T23" fmla="*/ 718 h 782"/>
                <a:gd name="T24" fmla="*/ 91 w 743"/>
                <a:gd name="T25" fmla="*/ 763 h 782"/>
                <a:gd name="T26" fmla="*/ 134 w 743"/>
                <a:gd name="T27" fmla="*/ 775 h 782"/>
                <a:gd name="T28" fmla="*/ 275 w 743"/>
                <a:gd name="T29" fmla="*/ 762 h 782"/>
                <a:gd name="T30" fmla="*/ 351 w 743"/>
                <a:gd name="T31" fmla="*/ 731 h 782"/>
                <a:gd name="T32" fmla="*/ 305 w 743"/>
                <a:gd name="T33" fmla="*/ 674 h 782"/>
                <a:gd name="T34" fmla="*/ 260 w 743"/>
                <a:gd name="T35" fmla="*/ 524 h 782"/>
                <a:gd name="T36" fmla="*/ 278 w 743"/>
                <a:gd name="T37" fmla="*/ 499 h 782"/>
                <a:gd name="T38" fmla="*/ 278 w 743"/>
                <a:gd name="T39" fmla="*/ 499 h 782"/>
                <a:gd name="T40" fmla="*/ 466 w 743"/>
                <a:gd name="T41" fmla="*/ 479 h 782"/>
                <a:gd name="T42" fmla="*/ 707 w 743"/>
                <a:gd name="T43" fmla="*/ 331 h 782"/>
                <a:gd name="T44" fmla="*/ 735 w 743"/>
                <a:gd name="T45" fmla="*/ 225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3" h="782">
                  <a:moveTo>
                    <a:pt x="735" y="225"/>
                  </a:moveTo>
                  <a:cubicBezTo>
                    <a:pt x="640" y="234"/>
                    <a:pt x="462" y="252"/>
                    <a:pt x="338" y="267"/>
                  </a:cubicBezTo>
                  <a:cubicBezTo>
                    <a:pt x="220" y="281"/>
                    <a:pt x="205" y="268"/>
                    <a:pt x="209" y="152"/>
                  </a:cubicBezTo>
                  <a:cubicBezTo>
                    <a:pt x="210" y="123"/>
                    <a:pt x="221" y="99"/>
                    <a:pt x="241" y="79"/>
                  </a:cubicBezTo>
                  <a:cubicBezTo>
                    <a:pt x="256" y="64"/>
                    <a:pt x="279" y="51"/>
                    <a:pt x="267" y="25"/>
                  </a:cubicBezTo>
                  <a:cubicBezTo>
                    <a:pt x="252" y="0"/>
                    <a:pt x="223" y="5"/>
                    <a:pt x="201" y="7"/>
                  </a:cubicBezTo>
                  <a:cubicBezTo>
                    <a:pt x="150" y="11"/>
                    <a:pt x="98" y="18"/>
                    <a:pt x="47" y="24"/>
                  </a:cubicBezTo>
                  <a:cubicBezTo>
                    <a:pt x="29" y="27"/>
                    <a:pt x="6" y="30"/>
                    <a:pt x="3" y="54"/>
                  </a:cubicBezTo>
                  <a:cubicBezTo>
                    <a:pt x="0" y="75"/>
                    <a:pt x="12" y="88"/>
                    <a:pt x="31" y="98"/>
                  </a:cubicBezTo>
                  <a:cubicBezTo>
                    <a:pt x="75" y="120"/>
                    <a:pt x="88" y="159"/>
                    <a:pt x="93" y="205"/>
                  </a:cubicBezTo>
                  <a:cubicBezTo>
                    <a:pt x="106" y="324"/>
                    <a:pt x="123" y="443"/>
                    <a:pt x="137" y="562"/>
                  </a:cubicBezTo>
                  <a:cubicBezTo>
                    <a:pt x="144" y="618"/>
                    <a:pt x="156" y="676"/>
                    <a:pt x="100" y="718"/>
                  </a:cubicBezTo>
                  <a:cubicBezTo>
                    <a:pt x="86" y="729"/>
                    <a:pt x="83" y="747"/>
                    <a:pt x="91" y="763"/>
                  </a:cubicBezTo>
                  <a:cubicBezTo>
                    <a:pt x="101" y="782"/>
                    <a:pt x="119" y="777"/>
                    <a:pt x="134" y="775"/>
                  </a:cubicBezTo>
                  <a:cubicBezTo>
                    <a:pt x="183" y="770"/>
                    <a:pt x="227" y="767"/>
                    <a:pt x="275" y="762"/>
                  </a:cubicBezTo>
                  <a:cubicBezTo>
                    <a:pt x="303" y="759"/>
                    <a:pt x="343" y="756"/>
                    <a:pt x="351" y="731"/>
                  </a:cubicBezTo>
                  <a:cubicBezTo>
                    <a:pt x="363" y="695"/>
                    <a:pt x="325" y="690"/>
                    <a:pt x="305" y="674"/>
                  </a:cubicBezTo>
                  <a:cubicBezTo>
                    <a:pt x="256" y="635"/>
                    <a:pt x="253" y="576"/>
                    <a:pt x="260" y="524"/>
                  </a:cubicBezTo>
                  <a:cubicBezTo>
                    <a:pt x="261" y="513"/>
                    <a:pt x="266" y="503"/>
                    <a:pt x="278" y="499"/>
                  </a:cubicBezTo>
                  <a:lnTo>
                    <a:pt x="278" y="499"/>
                  </a:lnTo>
                  <a:cubicBezTo>
                    <a:pt x="289" y="494"/>
                    <a:pt x="444" y="483"/>
                    <a:pt x="466" y="479"/>
                  </a:cubicBezTo>
                  <a:cubicBezTo>
                    <a:pt x="602" y="458"/>
                    <a:pt x="696" y="346"/>
                    <a:pt x="707" y="331"/>
                  </a:cubicBezTo>
                  <a:cubicBezTo>
                    <a:pt x="731" y="298"/>
                    <a:pt x="743" y="259"/>
                    <a:pt x="735" y="225"/>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4">
              <a:extLst>
                <a:ext uri="{FF2B5EF4-FFF2-40B4-BE49-F238E27FC236}">
                  <a16:creationId xmlns:a16="http://schemas.microsoft.com/office/drawing/2014/main" id="{E7884CE8-D25E-4CE0-9970-E5B29B1E8064}"/>
                </a:ext>
              </a:extLst>
            </p:cNvPr>
            <p:cNvSpPr>
              <a:spLocks noEditPoints="1"/>
            </p:cNvSpPr>
            <p:nvPr userDrawn="1"/>
          </p:nvSpPr>
          <p:spPr bwMode="auto">
            <a:xfrm>
              <a:off x="6699250" y="1587500"/>
              <a:ext cx="1392237" cy="1535112"/>
            </a:xfrm>
            <a:custGeom>
              <a:avLst/>
              <a:gdLst>
                <a:gd name="T0" fmla="*/ 1912 w 3866"/>
                <a:gd name="T1" fmla="*/ 307 h 4261"/>
                <a:gd name="T2" fmla="*/ 1848 w 3866"/>
                <a:gd name="T3" fmla="*/ 309 h 4261"/>
                <a:gd name="T4" fmla="*/ 1834 w 3866"/>
                <a:gd name="T5" fmla="*/ 214 h 4261"/>
                <a:gd name="T6" fmla="*/ 1868 w 3866"/>
                <a:gd name="T7" fmla="*/ 172 h 4261"/>
                <a:gd name="T8" fmla="*/ 2012 w 3866"/>
                <a:gd name="T9" fmla="*/ 234 h 4261"/>
                <a:gd name="T10" fmla="*/ 2020 w 3866"/>
                <a:gd name="T11" fmla="*/ 266 h 4261"/>
                <a:gd name="T12" fmla="*/ 3617 w 3866"/>
                <a:gd name="T13" fmla="*/ 2883 h 4261"/>
                <a:gd name="T14" fmla="*/ 3223 w 3866"/>
                <a:gd name="T15" fmla="*/ 2282 h 4261"/>
                <a:gd name="T16" fmla="*/ 3519 w 3866"/>
                <a:gd name="T17" fmla="*/ 2157 h 4261"/>
                <a:gd name="T18" fmla="*/ 3592 w 3866"/>
                <a:gd name="T19" fmla="*/ 1390 h 4261"/>
                <a:gd name="T20" fmla="*/ 3663 w 3866"/>
                <a:gd name="T21" fmla="*/ 1632 h 4261"/>
                <a:gd name="T22" fmla="*/ 3125 w 3866"/>
                <a:gd name="T23" fmla="*/ 2070 h 4261"/>
                <a:gd name="T24" fmla="*/ 2598 w 3866"/>
                <a:gd name="T25" fmla="*/ 1508 h 4261"/>
                <a:gd name="T26" fmla="*/ 2291 w 3866"/>
                <a:gd name="T27" fmla="*/ 1353 h 4261"/>
                <a:gd name="T28" fmla="*/ 2718 w 3866"/>
                <a:gd name="T29" fmla="*/ 1297 h 4261"/>
                <a:gd name="T30" fmla="*/ 2693 w 3866"/>
                <a:gd name="T31" fmla="*/ 1021 h 4261"/>
                <a:gd name="T32" fmla="*/ 2805 w 3866"/>
                <a:gd name="T33" fmla="*/ 778 h 4261"/>
                <a:gd name="T34" fmla="*/ 2594 w 3866"/>
                <a:gd name="T35" fmla="*/ 763 h 4261"/>
                <a:gd name="T36" fmla="*/ 2806 w 3866"/>
                <a:gd name="T37" fmla="*/ 664 h 4261"/>
                <a:gd name="T38" fmla="*/ 2602 w 3866"/>
                <a:gd name="T39" fmla="*/ 514 h 4261"/>
                <a:gd name="T40" fmla="*/ 2583 w 3866"/>
                <a:gd name="T41" fmla="*/ 332 h 4261"/>
                <a:gd name="T42" fmla="*/ 2502 w 3866"/>
                <a:gd name="T43" fmla="*/ 152 h 4261"/>
                <a:gd name="T44" fmla="*/ 2238 w 3866"/>
                <a:gd name="T45" fmla="*/ 180 h 4261"/>
                <a:gd name="T46" fmla="*/ 1813 w 3866"/>
                <a:gd name="T47" fmla="*/ 53 h 4261"/>
                <a:gd name="T48" fmla="*/ 1511 w 3866"/>
                <a:gd name="T49" fmla="*/ 388 h 4261"/>
                <a:gd name="T50" fmla="*/ 1548 w 3866"/>
                <a:gd name="T51" fmla="*/ 567 h 4261"/>
                <a:gd name="T52" fmla="*/ 1714 w 3866"/>
                <a:gd name="T53" fmla="*/ 680 h 4261"/>
                <a:gd name="T54" fmla="*/ 1938 w 3866"/>
                <a:gd name="T55" fmla="*/ 539 h 4261"/>
                <a:gd name="T56" fmla="*/ 1970 w 3866"/>
                <a:gd name="T57" fmla="*/ 1009 h 4261"/>
                <a:gd name="T58" fmla="*/ 1608 w 3866"/>
                <a:gd name="T59" fmla="*/ 934 h 4261"/>
                <a:gd name="T60" fmla="*/ 1553 w 3866"/>
                <a:gd name="T61" fmla="*/ 1227 h 4261"/>
                <a:gd name="T62" fmla="*/ 1410 w 3866"/>
                <a:gd name="T63" fmla="*/ 1474 h 4261"/>
                <a:gd name="T64" fmla="*/ 1466 w 3866"/>
                <a:gd name="T65" fmla="*/ 1512 h 4261"/>
                <a:gd name="T66" fmla="*/ 843 w 3866"/>
                <a:gd name="T67" fmla="*/ 1815 h 4261"/>
                <a:gd name="T68" fmla="*/ 653 w 3866"/>
                <a:gd name="T69" fmla="*/ 1552 h 4261"/>
                <a:gd name="T70" fmla="*/ 267 w 3866"/>
                <a:gd name="T71" fmla="*/ 1539 h 4261"/>
                <a:gd name="T72" fmla="*/ 0 w 3866"/>
                <a:gd name="T73" fmla="*/ 1929 h 4261"/>
                <a:gd name="T74" fmla="*/ 403 w 3866"/>
                <a:gd name="T75" fmla="*/ 1999 h 4261"/>
                <a:gd name="T76" fmla="*/ 460 w 3866"/>
                <a:gd name="T77" fmla="*/ 2238 h 4261"/>
                <a:gd name="T78" fmla="*/ 818 w 3866"/>
                <a:gd name="T79" fmla="*/ 2195 h 4261"/>
                <a:gd name="T80" fmla="*/ 1059 w 3866"/>
                <a:gd name="T81" fmla="*/ 2144 h 4261"/>
                <a:gd name="T82" fmla="*/ 1782 w 3866"/>
                <a:gd name="T83" fmla="*/ 1967 h 4261"/>
                <a:gd name="T84" fmla="*/ 2091 w 3866"/>
                <a:gd name="T85" fmla="*/ 2121 h 4261"/>
                <a:gd name="T86" fmla="*/ 2570 w 3866"/>
                <a:gd name="T87" fmla="*/ 2243 h 4261"/>
                <a:gd name="T88" fmla="*/ 3043 w 3866"/>
                <a:gd name="T89" fmla="*/ 3012 h 4261"/>
                <a:gd name="T90" fmla="*/ 3524 w 3866"/>
                <a:gd name="T91" fmla="*/ 3489 h 4261"/>
                <a:gd name="T92" fmla="*/ 3232 w 3866"/>
                <a:gd name="T93" fmla="*/ 3486 h 4261"/>
                <a:gd name="T94" fmla="*/ 2653 w 3866"/>
                <a:gd name="T95" fmla="*/ 3611 h 4261"/>
                <a:gd name="T96" fmla="*/ 2969 w 3866"/>
                <a:gd name="T97" fmla="*/ 3688 h 4261"/>
                <a:gd name="T98" fmla="*/ 2861 w 3866"/>
                <a:gd name="T99" fmla="*/ 4109 h 4261"/>
                <a:gd name="T100" fmla="*/ 3102 w 3866"/>
                <a:gd name="T101" fmla="*/ 4005 h 4261"/>
                <a:gd name="T102" fmla="*/ 3371 w 3866"/>
                <a:gd name="T103" fmla="*/ 4261 h 4261"/>
                <a:gd name="T104" fmla="*/ 3532 w 3866"/>
                <a:gd name="T105" fmla="*/ 3996 h 4261"/>
                <a:gd name="T106" fmla="*/ 3695 w 3866"/>
                <a:gd name="T107" fmla="*/ 3851 h 4261"/>
                <a:gd name="T108" fmla="*/ 3844 w 3866"/>
                <a:gd name="T109" fmla="*/ 3662 h 4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66" h="4261">
                  <a:moveTo>
                    <a:pt x="2020" y="266"/>
                  </a:moveTo>
                  <a:cubicBezTo>
                    <a:pt x="1981" y="281"/>
                    <a:pt x="1923" y="303"/>
                    <a:pt x="1912" y="307"/>
                  </a:cubicBezTo>
                  <a:cubicBezTo>
                    <a:pt x="1901" y="311"/>
                    <a:pt x="1889" y="314"/>
                    <a:pt x="1877" y="315"/>
                  </a:cubicBezTo>
                  <a:cubicBezTo>
                    <a:pt x="1867" y="316"/>
                    <a:pt x="1857" y="315"/>
                    <a:pt x="1848" y="309"/>
                  </a:cubicBezTo>
                  <a:cubicBezTo>
                    <a:pt x="1837" y="301"/>
                    <a:pt x="1833" y="285"/>
                    <a:pt x="1830" y="272"/>
                  </a:cubicBezTo>
                  <a:cubicBezTo>
                    <a:pt x="1826" y="253"/>
                    <a:pt x="1828" y="233"/>
                    <a:pt x="1834" y="214"/>
                  </a:cubicBezTo>
                  <a:cubicBezTo>
                    <a:pt x="1836" y="205"/>
                    <a:pt x="1840" y="195"/>
                    <a:pt x="1846" y="188"/>
                  </a:cubicBezTo>
                  <a:cubicBezTo>
                    <a:pt x="1851" y="181"/>
                    <a:pt x="1860" y="175"/>
                    <a:pt x="1868" y="172"/>
                  </a:cubicBezTo>
                  <a:cubicBezTo>
                    <a:pt x="1886" y="166"/>
                    <a:pt x="1905" y="171"/>
                    <a:pt x="1922" y="178"/>
                  </a:cubicBezTo>
                  <a:cubicBezTo>
                    <a:pt x="1928" y="180"/>
                    <a:pt x="1978" y="208"/>
                    <a:pt x="2012" y="234"/>
                  </a:cubicBezTo>
                  <a:cubicBezTo>
                    <a:pt x="2017" y="237"/>
                    <a:pt x="2037" y="253"/>
                    <a:pt x="2042" y="257"/>
                  </a:cubicBezTo>
                  <a:cubicBezTo>
                    <a:pt x="2034" y="260"/>
                    <a:pt x="2027" y="263"/>
                    <a:pt x="2020" y="266"/>
                  </a:cubicBezTo>
                  <a:close/>
                  <a:moveTo>
                    <a:pt x="3857" y="3057"/>
                  </a:moveTo>
                  <a:cubicBezTo>
                    <a:pt x="3857" y="2854"/>
                    <a:pt x="3805" y="2818"/>
                    <a:pt x="3617" y="2883"/>
                  </a:cubicBezTo>
                  <a:cubicBezTo>
                    <a:pt x="3484" y="2928"/>
                    <a:pt x="3435" y="2908"/>
                    <a:pt x="3386" y="2775"/>
                  </a:cubicBezTo>
                  <a:cubicBezTo>
                    <a:pt x="3375" y="2744"/>
                    <a:pt x="3228" y="2295"/>
                    <a:pt x="3223" y="2282"/>
                  </a:cubicBezTo>
                  <a:cubicBezTo>
                    <a:pt x="3215" y="2258"/>
                    <a:pt x="3231" y="2248"/>
                    <a:pt x="3245" y="2245"/>
                  </a:cubicBezTo>
                  <a:cubicBezTo>
                    <a:pt x="3260" y="2242"/>
                    <a:pt x="3415" y="2218"/>
                    <a:pt x="3519" y="2157"/>
                  </a:cubicBezTo>
                  <a:cubicBezTo>
                    <a:pt x="3862" y="1958"/>
                    <a:pt x="3833" y="1567"/>
                    <a:pt x="3750" y="1432"/>
                  </a:cubicBezTo>
                  <a:cubicBezTo>
                    <a:pt x="3725" y="1391"/>
                    <a:pt x="3623" y="1379"/>
                    <a:pt x="3592" y="1390"/>
                  </a:cubicBezTo>
                  <a:cubicBezTo>
                    <a:pt x="3587" y="1392"/>
                    <a:pt x="3586" y="1397"/>
                    <a:pt x="3588" y="1401"/>
                  </a:cubicBezTo>
                  <a:cubicBezTo>
                    <a:pt x="3636" y="1477"/>
                    <a:pt x="3663" y="1563"/>
                    <a:pt x="3663" y="1632"/>
                  </a:cubicBezTo>
                  <a:cubicBezTo>
                    <a:pt x="3663" y="1875"/>
                    <a:pt x="3481" y="2055"/>
                    <a:pt x="3297" y="2076"/>
                  </a:cubicBezTo>
                  <a:cubicBezTo>
                    <a:pt x="3254" y="2080"/>
                    <a:pt x="3194" y="2085"/>
                    <a:pt x="3125" y="2070"/>
                  </a:cubicBezTo>
                  <a:cubicBezTo>
                    <a:pt x="3056" y="2055"/>
                    <a:pt x="2978" y="2020"/>
                    <a:pt x="2926" y="1990"/>
                  </a:cubicBezTo>
                  <a:cubicBezTo>
                    <a:pt x="2766" y="1895"/>
                    <a:pt x="2617" y="1650"/>
                    <a:pt x="2598" y="1508"/>
                  </a:cubicBezTo>
                  <a:cubicBezTo>
                    <a:pt x="2598" y="1508"/>
                    <a:pt x="2518" y="1552"/>
                    <a:pt x="2489" y="1667"/>
                  </a:cubicBezTo>
                  <a:cubicBezTo>
                    <a:pt x="2439" y="1611"/>
                    <a:pt x="2319" y="1467"/>
                    <a:pt x="2291" y="1353"/>
                  </a:cubicBezTo>
                  <a:cubicBezTo>
                    <a:pt x="2406" y="1344"/>
                    <a:pt x="2539" y="1359"/>
                    <a:pt x="2669" y="1441"/>
                  </a:cubicBezTo>
                  <a:cubicBezTo>
                    <a:pt x="2717" y="1389"/>
                    <a:pt x="2717" y="1326"/>
                    <a:pt x="2718" y="1297"/>
                  </a:cubicBezTo>
                  <a:cubicBezTo>
                    <a:pt x="2721" y="1204"/>
                    <a:pt x="2680" y="1124"/>
                    <a:pt x="2604" y="1054"/>
                  </a:cubicBezTo>
                  <a:cubicBezTo>
                    <a:pt x="2637" y="1042"/>
                    <a:pt x="2666" y="1035"/>
                    <a:pt x="2693" y="1021"/>
                  </a:cubicBezTo>
                  <a:cubicBezTo>
                    <a:pt x="2759" y="988"/>
                    <a:pt x="2811" y="939"/>
                    <a:pt x="2819" y="859"/>
                  </a:cubicBezTo>
                  <a:cubicBezTo>
                    <a:pt x="2823" y="822"/>
                    <a:pt x="2814" y="789"/>
                    <a:pt x="2805" y="778"/>
                  </a:cubicBezTo>
                  <a:cubicBezTo>
                    <a:pt x="2788" y="786"/>
                    <a:pt x="2775" y="792"/>
                    <a:pt x="2742" y="793"/>
                  </a:cubicBezTo>
                  <a:cubicBezTo>
                    <a:pt x="2696" y="795"/>
                    <a:pt x="2649" y="789"/>
                    <a:pt x="2594" y="763"/>
                  </a:cubicBezTo>
                  <a:cubicBezTo>
                    <a:pt x="2668" y="741"/>
                    <a:pt x="2691" y="704"/>
                    <a:pt x="2734" y="677"/>
                  </a:cubicBezTo>
                  <a:cubicBezTo>
                    <a:pt x="2766" y="658"/>
                    <a:pt x="2806" y="664"/>
                    <a:pt x="2806" y="664"/>
                  </a:cubicBezTo>
                  <a:cubicBezTo>
                    <a:pt x="2806" y="664"/>
                    <a:pt x="2787" y="612"/>
                    <a:pt x="2718" y="569"/>
                  </a:cubicBezTo>
                  <a:cubicBezTo>
                    <a:pt x="2682" y="546"/>
                    <a:pt x="2638" y="531"/>
                    <a:pt x="2602" y="514"/>
                  </a:cubicBezTo>
                  <a:cubicBezTo>
                    <a:pt x="2645" y="447"/>
                    <a:pt x="2727" y="494"/>
                    <a:pt x="2765" y="414"/>
                  </a:cubicBezTo>
                  <a:cubicBezTo>
                    <a:pt x="2702" y="385"/>
                    <a:pt x="2644" y="353"/>
                    <a:pt x="2583" y="332"/>
                  </a:cubicBezTo>
                  <a:cubicBezTo>
                    <a:pt x="2521" y="311"/>
                    <a:pt x="2504" y="283"/>
                    <a:pt x="2544" y="228"/>
                  </a:cubicBezTo>
                  <a:cubicBezTo>
                    <a:pt x="2582" y="175"/>
                    <a:pt x="2550" y="160"/>
                    <a:pt x="2502" y="152"/>
                  </a:cubicBezTo>
                  <a:cubicBezTo>
                    <a:pt x="2446" y="143"/>
                    <a:pt x="2392" y="149"/>
                    <a:pt x="2344" y="179"/>
                  </a:cubicBezTo>
                  <a:cubicBezTo>
                    <a:pt x="2306" y="202"/>
                    <a:pt x="2276" y="197"/>
                    <a:pt x="2238" y="180"/>
                  </a:cubicBezTo>
                  <a:cubicBezTo>
                    <a:pt x="2122" y="126"/>
                    <a:pt x="2004" y="77"/>
                    <a:pt x="1888" y="21"/>
                  </a:cubicBezTo>
                  <a:cubicBezTo>
                    <a:pt x="1844" y="0"/>
                    <a:pt x="1826" y="10"/>
                    <a:pt x="1813" y="53"/>
                  </a:cubicBezTo>
                  <a:cubicBezTo>
                    <a:pt x="1795" y="115"/>
                    <a:pt x="1754" y="162"/>
                    <a:pt x="1709" y="206"/>
                  </a:cubicBezTo>
                  <a:cubicBezTo>
                    <a:pt x="1648" y="265"/>
                    <a:pt x="1569" y="327"/>
                    <a:pt x="1511" y="388"/>
                  </a:cubicBezTo>
                  <a:cubicBezTo>
                    <a:pt x="1481" y="420"/>
                    <a:pt x="1466" y="459"/>
                    <a:pt x="1504" y="488"/>
                  </a:cubicBezTo>
                  <a:cubicBezTo>
                    <a:pt x="1533" y="510"/>
                    <a:pt x="1543" y="532"/>
                    <a:pt x="1548" y="567"/>
                  </a:cubicBezTo>
                  <a:cubicBezTo>
                    <a:pt x="1556" y="616"/>
                    <a:pt x="1604" y="631"/>
                    <a:pt x="1652" y="640"/>
                  </a:cubicBezTo>
                  <a:cubicBezTo>
                    <a:pt x="1686" y="648"/>
                    <a:pt x="1700" y="662"/>
                    <a:pt x="1714" y="680"/>
                  </a:cubicBezTo>
                  <a:cubicBezTo>
                    <a:pt x="1725" y="648"/>
                    <a:pt x="1738" y="626"/>
                    <a:pt x="1752" y="608"/>
                  </a:cubicBezTo>
                  <a:cubicBezTo>
                    <a:pt x="1798" y="547"/>
                    <a:pt x="1865" y="527"/>
                    <a:pt x="1938" y="539"/>
                  </a:cubicBezTo>
                  <a:cubicBezTo>
                    <a:pt x="2011" y="550"/>
                    <a:pt x="2051" y="600"/>
                    <a:pt x="2075" y="666"/>
                  </a:cubicBezTo>
                  <a:cubicBezTo>
                    <a:pt x="2118" y="788"/>
                    <a:pt x="2072" y="939"/>
                    <a:pt x="1970" y="1009"/>
                  </a:cubicBezTo>
                  <a:cubicBezTo>
                    <a:pt x="1930" y="1037"/>
                    <a:pt x="1890" y="1050"/>
                    <a:pt x="1848" y="1049"/>
                  </a:cubicBezTo>
                  <a:cubicBezTo>
                    <a:pt x="1791" y="1048"/>
                    <a:pt x="1665" y="1031"/>
                    <a:pt x="1608" y="934"/>
                  </a:cubicBezTo>
                  <a:cubicBezTo>
                    <a:pt x="1565" y="963"/>
                    <a:pt x="1564" y="1016"/>
                    <a:pt x="1560" y="1062"/>
                  </a:cubicBezTo>
                  <a:cubicBezTo>
                    <a:pt x="1554" y="1143"/>
                    <a:pt x="1448" y="1170"/>
                    <a:pt x="1553" y="1227"/>
                  </a:cubicBezTo>
                  <a:cubicBezTo>
                    <a:pt x="1569" y="1235"/>
                    <a:pt x="1543" y="1255"/>
                    <a:pt x="1533" y="1265"/>
                  </a:cubicBezTo>
                  <a:cubicBezTo>
                    <a:pt x="1464" y="1339"/>
                    <a:pt x="1416" y="1391"/>
                    <a:pt x="1410" y="1474"/>
                  </a:cubicBezTo>
                  <a:cubicBezTo>
                    <a:pt x="1409" y="1493"/>
                    <a:pt x="1413" y="1535"/>
                    <a:pt x="1419" y="1552"/>
                  </a:cubicBezTo>
                  <a:cubicBezTo>
                    <a:pt x="1438" y="1529"/>
                    <a:pt x="1446" y="1523"/>
                    <a:pt x="1466" y="1512"/>
                  </a:cubicBezTo>
                  <a:cubicBezTo>
                    <a:pt x="1536" y="1475"/>
                    <a:pt x="1558" y="1523"/>
                    <a:pt x="1680" y="1456"/>
                  </a:cubicBezTo>
                  <a:cubicBezTo>
                    <a:pt x="1587" y="1650"/>
                    <a:pt x="1189" y="1780"/>
                    <a:pt x="843" y="1815"/>
                  </a:cubicBezTo>
                  <a:cubicBezTo>
                    <a:pt x="769" y="1823"/>
                    <a:pt x="724" y="1787"/>
                    <a:pt x="710" y="1713"/>
                  </a:cubicBezTo>
                  <a:cubicBezTo>
                    <a:pt x="699" y="1657"/>
                    <a:pt x="682" y="1602"/>
                    <a:pt x="653" y="1552"/>
                  </a:cubicBezTo>
                  <a:cubicBezTo>
                    <a:pt x="554" y="1379"/>
                    <a:pt x="250" y="1271"/>
                    <a:pt x="173" y="1401"/>
                  </a:cubicBezTo>
                  <a:cubicBezTo>
                    <a:pt x="240" y="1393"/>
                    <a:pt x="293" y="1441"/>
                    <a:pt x="267" y="1539"/>
                  </a:cubicBezTo>
                  <a:cubicBezTo>
                    <a:pt x="249" y="1607"/>
                    <a:pt x="382" y="1636"/>
                    <a:pt x="420" y="1698"/>
                  </a:cubicBezTo>
                  <a:cubicBezTo>
                    <a:pt x="228" y="1686"/>
                    <a:pt x="44" y="1769"/>
                    <a:pt x="0" y="1929"/>
                  </a:cubicBezTo>
                  <a:cubicBezTo>
                    <a:pt x="77" y="1873"/>
                    <a:pt x="159" y="1864"/>
                    <a:pt x="200" y="1960"/>
                  </a:cubicBezTo>
                  <a:cubicBezTo>
                    <a:pt x="221" y="2011"/>
                    <a:pt x="350" y="1994"/>
                    <a:pt x="403" y="1999"/>
                  </a:cubicBezTo>
                  <a:cubicBezTo>
                    <a:pt x="333" y="2149"/>
                    <a:pt x="307" y="2231"/>
                    <a:pt x="387" y="2326"/>
                  </a:cubicBezTo>
                  <a:cubicBezTo>
                    <a:pt x="382" y="2253"/>
                    <a:pt x="428" y="2219"/>
                    <a:pt x="460" y="2238"/>
                  </a:cubicBezTo>
                  <a:cubicBezTo>
                    <a:pt x="565" y="2300"/>
                    <a:pt x="620" y="2288"/>
                    <a:pt x="696" y="2194"/>
                  </a:cubicBezTo>
                  <a:cubicBezTo>
                    <a:pt x="757" y="2119"/>
                    <a:pt x="757" y="2121"/>
                    <a:pt x="818" y="2195"/>
                  </a:cubicBezTo>
                  <a:cubicBezTo>
                    <a:pt x="858" y="2244"/>
                    <a:pt x="810" y="2277"/>
                    <a:pt x="791" y="2289"/>
                  </a:cubicBezTo>
                  <a:cubicBezTo>
                    <a:pt x="883" y="2318"/>
                    <a:pt x="1007" y="2262"/>
                    <a:pt x="1059" y="2144"/>
                  </a:cubicBezTo>
                  <a:cubicBezTo>
                    <a:pt x="1074" y="2110"/>
                    <a:pt x="1085" y="2085"/>
                    <a:pt x="1129" y="2078"/>
                  </a:cubicBezTo>
                  <a:cubicBezTo>
                    <a:pt x="1347" y="2044"/>
                    <a:pt x="1565" y="2006"/>
                    <a:pt x="1782" y="1967"/>
                  </a:cubicBezTo>
                  <a:cubicBezTo>
                    <a:pt x="1824" y="1959"/>
                    <a:pt x="1853" y="1966"/>
                    <a:pt x="1883" y="1998"/>
                  </a:cubicBezTo>
                  <a:cubicBezTo>
                    <a:pt x="1938" y="2061"/>
                    <a:pt x="2009" y="2099"/>
                    <a:pt x="2091" y="2121"/>
                  </a:cubicBezTo>
                  <a:cubicBezTo>
                    <a:pt x="2220" y="2157"/>
                    <a:pt x="2352" y="2174"/>
                    <a:pt x="2485" y="2183"/>
                  </a:cubicBezTo>
                  <a:cubicBezTo>
                    <a:pt x="2529" y="2186"/>
                    <a:pt x="2552" y="2203"/>
                    <a:pt x="2570" y="2243"/>
                  </a:cubicBezTo>
                  <a:cubicBezTo>
                    <a:pt x="2656" y="2431"/>
                    <a:pt x="2749" y="2616"/>
                    <a:pt x="2833" y="2805"/>
                  </a:cubicBezTo>
                  <a:cubicBezTo>
                    <a:pt x="2877" y="2904"/>
                    <a:pt x="2947" y="2969"/>
                    <a:pt x="3043" y="3012"/>
                  </a:cubicBezTo>
                  <a:cubicBezTo>
                    <a:pt x="3112" y="3044"/>
                    <a:pt x="3185" y="3067"/>
                    <a:pt x="3259" y="3084"/>
                  </a:cubicBezTo>
                  <a:cubicBezTo>
                    <a:pt x="3434" y="3125"/>
                    <a:pt x="3553" y="3308"/>
                    <a:pt x="3524" y="3489"/>
                  </a:cubicBezTo>
                  <a:cubicBezTo>
                    <a:pt x="3514" y="3554"/>
                    <a:pt x="3479" y="3579"/>
                    <a:pt x="3417" y="3570"/>
                  </a:cubicBezTo>
                  <a:cubicBezTo>
                    <a:pt x="3347" y="3560"/>
                    <a:pt x="3290" y="3523"/>
                    <a:pt x="3232" y="3486"/>
                  </a:cubicBezTo>
                  <a:cubicBezTo>
                    <a:pt x="3179" y="3452"/>
                    <a:pt x="3125" y="3421"/>
                    <a:pt x="3063" y="3408"/>
                  </a:cubicBezTo>
                  <a:cubicBezTo>
                    <a:pt x="2883" y="3371"/>
                    <a:pt x="2676" y="3455"/>
                    <a:pt x="2653" y="3611"/>
                  </a:cubicBezTo>
                  <a:cubicBezTo>
                    <a:pt x="2722" y="3576"/>
                    <a:pt x="2788" y="3586"/>
                    <a:pt x="2815" y="3669"/>
                  </a:cubicBezTo>
                  <a:cubicBezTo>
                    <a:pt x="2825" y="3696"/>
                    <a:pt x="2928" y="3684"/>
                    <a:pt x="2969" y="3688"/>
                  </a:cubicBezTo>
                  <a:cubicBezTo>
                    <a:pt x="2984" y="3690"/>
                    <a:pt x="3008" y="3701"/>
                    <a:pt x="2993" y="3714"/>
                  </a:cubicBezTo>
                  <a:cubicBezTo>
                    <a:pt x="2851" y="3818"/>
                    <a:pt x="2791" y="3974"/>
                    <a:pt x="2861" y="4109"/>
                  </a:cubicBezTo>
                  <a:cubicBezTo>
                    <a:pt x="2883" y="4045"/>
                    <a:pt x="2909" y="3965"/>
                    <a:pt x="3017" y="4025"/>
                  </a:cubicBezTo>
                  <a:cubicBezTo>
                    <a:pt x="3050" y="4042"/>
                    <a:pt x="3076" y="4020"/>
                    <a:pt x="3102" y="4005"/>
                  </a:cubicBezTo>
                  <a:cubicBezTo>
                    <a:pt x="3139" y="3983"/>
                    <a:pt x="3174" y="3959"/>
                    <a:pt x="3215" y="3933"/>
                  </a:cubicBezTo>
                  <a:cubicBezTo>
                    <a:pt x="3224" y="4065"/>
                    <a:pt x="3259" y="4176"/>
                    <a:pt x="3371" y="4261"/>
                  </a:cubicBezTo>
                  <a:cubicBezTo>
                    <a:pt x="3356" y="4187"/>
                    <a:pt x="3350" y="4119"/>
                    <a:pt x="3376" y="4072"/>
                  </a:cubicBezTo>
                  <a:cubicBezTo>
                    <a:pt x="3469" y="4101"/>
                    <a:pt x="3499" y="4086"/>
                    <a:pt x="3532" y="3996"/>
                  </a:cubicBezTo>
                  <a:cubicBezTo>
                    <a:pt x="3549" y="3948"/>
                    <a:pt x="3564" y="3820"/>
                    <a:pt x="3605" y="3800"/>
                  </a:cubicBezTo>
                  <a:cubicBezTo>
                    <a:pt x="3622" y="3791"/>
                    <a:pt x="3672" y="3788"/>
                    <a:pt x="3695" y="3851"/>
                  </a:cubicBezTo>
                  <a:cubicBezTo>
                    <a:pt x="3702" y="3871"/>
                    <a:pt x="3701" y="3896"/>
                    <a:pt x="3694" y="3919"/>
                  </a:cubicBezTo>
                  <a:cubicBezTo>
                    <a:pt x="3785" y="3870"/>
                    <a:pt x="3829" y="3797"/>
                    <a:pt x="3844" y="3662"/>
                  </a:cubicBezTo>
                  <a:cubicBezTo>
                    <a:pt x="3866" y="3461"/>
                    <a:pt x="3857" y="3259"/>
                    <a:pt x="3857" y="305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5">
              <a:extLst>
                <a:ext uri="{FF2B5EF4-FFF2-40B4-BE49-F238E27FC236}">
                  <a16:creationId xmlns:a16="http://schemas.microsoft.com/office/drawing/2014/main" id="{8AD838E8-E1B9-4719-9438-EAEF7601675F}"/>
                </a:ext>
              </a:extLst>
            </p:cNvPr>
            <p:cNvSpPr>
              <a:spLocks/>
            </p:cNvSpPr>
            <p:nvPr userDrawn="1"/>
          </p:nvSpPr>
          <p:spPr bwMode="auto">
            <a:xfrm>
              <a:off x="7789863" y="1508125"/>
              <a:ext cx="365125" cy="109537"/>
            </a:xfrm>
            <a:custGeom>
              <a:avLst/>
              <a:gdLst>
                <a:gd name="T0" fmla="*/ 743 w 1013"/>
                <a:gd name="T1" fmla="*/ 199 h 307"/>
                <a:gd name="T2" fmla="*/ 1013 w 1013"/>
                <a:gd name="T3" fmla="*/ 58 h 307"/>
                <a:gd name="T4" fmla="*/ 780 w 1013"/>
                <a:gd name="T5" fmla="*/ 5 h 307"/>
                <a:gd name="T6" fmla="*/ 318 w 1013"/>
                <a:gd name="T7" fmla="*/ 47 h 307"/>
                <a:gd name="T8" fmla="*/ 0 w 1013"/>
                <a:gd name="T9" fmla="*/ 307 h 307"/>
                <a:gd name="T10" fmla="*/ 743 w 1013"/>
                <a:gd name="T11" fmla="*/ 199 h 307"/>
              </a:gdLst>
              <a:ahLst/>
              <a:cxnLst>
                <a:cxn ang="0">
                  <a:pos x="T0" y="T1"/>
                </a:cxn>
                <a:cxn ang="0">
                  <a:pos x="T2" y="T3"/>
                </a:cxn>
                <a:cxn ang="0">
                  <a:pos x="T4" y="T5"/>
                </a:cxn>
                <a:cxn ang="0">
                  <a:pos x="T6" y="T7"/>
                </a:cxn>
                <a:cxn ang="0">
                  <a:pos x="T8" y="T9"/>
                </a:cxn>
                <a:cxn ang="0">
                  <a:pos x="T10" y="T11"/>
                </a:cxn>
              </a:cxnLst>
              <a:rect l="0" t="0" r="r" b="b"/>
              <a:pathLst>
                <a:path w="1013" h="307">
                  <a:moveTo>
                    <a:pt x="743" y="199"/>
                  </a:moveTo>
                  <a:cubicBezTo>
                    <a:pt x="851" y="184"/>
                    <a:pt x="927" y="114"/>
                    <a:pt x="1013" y="58"/>
                  </a:cubicBezTo>
                  <a:cubicBezTo>
                    <a:pt x="934" y="32"/>
                    <a:pt x="859" y="0"/>
                    <a:pt x="780" y="5"/>
                  </a:cubicBezTo>
                  <a:cubicBezTo>
                    <a:pt x="626" y="16"/>
                    <a:pt x="479" y="31"/>
                    <a:pt x="318" y="47"/>
                  </a:cubicBezTo>
                  <a:cubicBezTo>
                    <a:pt x="205" y="59"/>
                    <a:pt x="86" y="152"/>
                    <a:pt x="0" y="307"/>
                  </a:cubicBezTo>
                  <a:cubicBezTo>
                    <a:pt x="195" y="279"/>
                    <a:pt x="497" y="235"/>
                    <a:pt x="743" y="199"/>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6">
              <a:extLst>
                <a:ext uri="{FF2B5EF4-FFF2-40B4-BE49-F238E27FC236}">
                  <a16:creationId xmlns:a16="http://schemas.microsoft.com/office/drawing/2014/main" id="{3D4876B7-1F8F-4F68-817D-BEC1E0ECA5A6}"/>
                </a:ext>
              </a:extLst>
            </p:cNvPr>
            <p:cNvSpPr>
              <a:spLocks/>
            </p:cNvSpPr>
            <p:nvPr userDrawn="1"/>
          </p:nvSpPr>
          <p:spPr bwMode="auto">
            <a:xfrm>
              <a:off x="7753350" y="1681163"/>
              <a:ext cx="417512" cy="544512"/>
            </a:xfrm>
            <a:custGeom>
              <a:avLst/>
              <a:gdLst>
                <a:gd name="T0" fmla="*/ 1139 w 1156"/>
                <a:gd name="T1" fmla="*/ 458 h 1509"/>
                <a:gd name="T2" fmla="*/ 558 w 1156"/>
                <a:gd name="T3" fmla="*/ 51 h 1509"/>
                <a:gd name="T4" fmla="*/ 176 w 1156"/>
                <a:gd name="T5" fmla="*/ 723 h 1509"/>
                <a:gd name="T6" fmla="*/ 434 w 1156"/>
                <a:gd name="T7" fmla="*/ 848 h 1509"/>
                <a:gd name="T8" fmla="*/ 438 w 1156"/>
                <a:gd name="T9" fmla="*/ 835 h 1509"/>
                <a:gd name="T10" fmla="*/ 312 w 1156"/>
                <a:gd name="T11" fmla="*/ 651 h 1509"/>
                <a:gd name="T12" fmla="*/ 514 w 1156"/>
                <a:gd name="T13" fmla="*/ 211 h 1509"/>
                <a:gd name="T14" fmla="*/ 977 w 1156"/>
                <a:gd name="T15" fmla="*/ 405 h 1509"/>
                <a:gd name="T16" fmla="*/ 784 w 1156"/>
                <a:gd name="T17" fmla="*/ 854 h 1509"/>
                <a:gd name="T18" fmla="*/ 560 w 1156"/>
                <a:gd name="T19" fmla="*/ 917 h 1509"/>
                <a:gd name="T20" fmla="*/ 177 w 1156"/>
                <a:gd name="T21" fmla="*/ 1033 h 1509"/>
                <a:gd name="T22" fmla="*/ 117 w 1156"/>
                <a:gd name="T23" fmla="*/ 1064 h 1509"/>
                <a:gd name="T24" fmla="*/ 45 w 1156"/>
                <a:gd name="T25" fmla="*/ 1122 h 1509"/>
                <a:gd name="T26" fmla="*/ 15 w 1156"/>
                <a:gd name="T27" fmla="*/ 1173 h 1509"/>
                <a:gd name="T28" fmla="*/ 14 w 1156"/>
                <a:gd name="T29" fmla="*/ 1180 h 1509"/>
                <a:gd name="T30" fmla="*/ 72 w 1156"/>
                <a:gd name="T31" fmla="*/ 1258 h 1509"/>
                <a:gd name="T32" fmla="*/ 61 w 1156"/>
                <a:gd name="T33" fmla="*/ 1449 h 1509"/>
                <a:gd name="T34" fmla="*/ 130 w 1156"/>
                <a:gd name="T35" fmla="*/ 1486 h 1509"/>
                <a:gd name="T36" fmla="*/ 196 w 1156"/>
                <a:gd name="T37" fmla="*/ 1362 h 1509"/>
                <a:gd name="T38" fmla="*/ 266 w 1156"/>
                <a:gd name="T39" fmla="*/ 1478 h 1509"/>
                <a:gd name="T40" fmla="*/ 420 w 1156"/>
                <a:gd name="T41" fmla="*/ 1430 h 1509"/>
                <a:gd name="T42" fmla="*/ 320 w 1156"/>
                <a:gd name="T43" fmla="*/ 1260 h 1509"/>
                <a:gd name="T44" fmla="*/ 482 w 1156"/>
                <a:gd name="T45" fmla="*/ 1066 h 1509"/>
                <a:gd name="T46" fmla="*/ 763 w 1156"/>
                <a:gd name="T47" fmla="*/ 1011 h 1509"/>
                <a:gd name="T48" fmla="*/ 1059 w 1156"/>
                <a:gd name="T49" fmla="*/ 817 h 1509"/>
                <a:gd name="T50" fmla="*/ 1139 w 1156"/>
                <a:gd name="T51" fmla="*/ 458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56" h="1509">
                  <a:moveTo>
                    <a:pt x="1139" y="458"/>
                  </a:moveTo>
                  <a:cubicBezTo>
                    <a:pt x="1093" y="178"/>
                    <a:pt x="840" y="0"/>
                    <a:pt x="558" y="51"/>
                  </a:cubicBezTo>
                  <a:cubicBezTo>
                    <a:pt x="210" y="113"/>
                    <a:pt x="36" y="418"/>
                    <a:pt x="176" y="723"/>
                  </a:cubicBezTo>
                  <a:cubicBezTo>
                    <a:pt x="227" y="835"/>
                    <a:pt x="293" y="884"/>
                    <a:pt x="434" y="848"/>
                  </a:cubicBezTo>
                  <a:cubicBezTo>
                    <a:pt x="440" y="847"/>
                    <a:pt x="443" y="839"/>
                    <a:pt x="438" y="835"/>
                  </a:cubicBezTo>
                  <a:cubicBezTo>
                    <a:pt x="370" y="775"/>
                    <a:pt x="332" y="700"/>
                    <a:pt x="312" y="651"/>
                  </a:cubicBezTo>
                  <a:cubicBezTo>
                    <a:pt x="237" y="472"/>
                    <a:pt x="303" y="291"/>
                    <a:pt x="514" y="211"/>
                  </a:cubicBezTo>
                  <a:cubicBezTo>
                    <a:pt x="694" y="144"/>
                    <a:pt x="906" y="228"/>
                    <a:pt x="977" y="405"/>
                  </a:cubicBezTo>
                  <a:cubicBezTo>
                    <a:pt x="1052" y="592"/>
                    <a:pt x="970" y="780"/>
                    <a:pt x="784" y="854"/>
                  </a:cubicBezTo>
                  <a:cubicBezTo>
                    <a:pt x="711" y="882"/>
                    <a:pt x="649" y="898"/>
                    <a:pt x="560" y="917"/>
                  </a:cubicBezTo>
                  <a:cubicBezTo>
                    <a:pt x="404" y="949"/>
                    <a:pt x="284" y="986"/>
                    <a:pt x="177" y="1033"/>
                  </a:cubicBezTo>
                  <a:cubicBezTo>
                    <a:pt x="156" y="1042"/>
                    <a:pt x="136" y="1052"/>
                    <a:pt x="117" y="1064"/>
                  </a:cubicBezTo>
                  <a:cubicBezTo>
                    <a:pt x="91" y="1080"/>
                    <a:pt x="65" y="1099"/>
                    <a:pt x="45" y="1122"/>
                  </a:cubicBezTo>
                  <a:cubicBezTo>
                    <a:pt x="32" y="1137"/>
                    <a:pt x="21" y="1154"/>
                    <a:pt x="15" y="1173"/>
                  </a:cubicBezTo>
                  <a:cubicBezTo>
                    <a:pt x="15" y="1175"/>
                    <a:pt x="14" y="1178"/>
                    <a:pt x="14" y="1180"/>
                  </a:cubicBezTo>
                  <a:cubicBezTo>
                    <a:pt x="0" y="1247"/>
                    <a:pt x="72" y="1258"/>
                    <a:pt x="72" y="1258"/>
                  </a:cubicBezTo>
                  <a:cubicBezTo>
                    <a:pt x="10" y="1307"/>
                    <a:pt x="2" y="1387"/>
                    <a:pt x="61" y="1449"/>
                  </a:cubicBezTo>
                  <a:cubicBezTo>
                    <a:pt x="83" y="1471"/>
                    <a:pt x="110" y="1481"/>
                    <a:pt x="130" y="1486"/>
                  </a:cubicBezTo>
                  <a:cubicBezTo>
                    <a:pt x="110" y="1368"/>
                    <a:pt x="196" y="1362"/>
                    <a:pt x="196" y="1362"/>
                  </a:cubicBezTo>
                  <a:cubicBezTo>
                    <a:pt x="196" y="1362"/>
                    <a:pt x="209" y="1443"/>
                    <a:pt x="266" y="1478"/>
                  </a:cubicBezTo>
                  <a:cubicBezTo>
                    <a:pt x="318" y="1509"/>
                    <a:pt x="416" y="1473"/>
                    <a:pt x="420" y="1430"/>
                  </a:cubicBezTo>
                  <a:cubicBezTo>
                    <a:pt x="374" y="1399"/>
                    <a:pt x="324" y="1364"/>
                    <a:pt x="320" y="1260"/>
                  </a:cubicBezTo>
                  <a:cubicBezTo>
                    <a:pt x="317" y="1160"/>
                    <a:pt x="398" y="1086"/>
                    <a:pt x="482" y="1066"/>
                  </a:cubicBezTo>
                  <a:cubicBezTo>
                    <a:pt x="563" y="1048"/>
                    <a:pt x="733" y="1018"/>
                    <a:pt x="763" y="1011"/>
                  </a:cubicBezTo>
                  <a:cubicBezTo>
                    <a:pt x="856" y="988"/>
                    <a:pt x="966" y="935"/>
                    <a:pt x="1059" y="817"/>
                  </a:cubicBezTo>
                  <a:cubicBezTo>
                    <a:pt x="1148" y="704"/>
                    <a:pt x="1156" y="555"/>
                    <a:pt x="1139" y="458"/>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17">
              <a:extLst>
                <a:ext uri="{FF2B5EF4-FFF2-40B4-BE49-F238E27FC236}">
                  <a16:creationId xmlns:a16="http://schemas.microsoft.com/office/drawing/2014/main" id="{F6FFB1E9-73E7-4788-8A49-9848EBA67CED}"/>
                </a:ext>
              </a:extLst>
            </p:cNvPr>
            <p:cNvSpPr>
              <a:spLocks/>
            </p:cNvSpPr>
            <p:nvPr userDrawn="1"/>
          </p:nvSpPr>
          <p:spPr bwMode="auto">
            <a:xfrm>
              <a:off x="7369175" y="1357313"/>
              <a:ext cx="446087" cy="346075"/>
            </a:xfrm>
            <a:custGeom>
              <a:avLst/>
              <a:gdLst>
                <a:gd name="T0" fmla="*/ 14 w 1238"/>
                <a:gd name="T1" fmla="*/ 570 h 960"/>
                <a:gd name="T2" fmla="*/ 216 w 1238"/>
                <a:gd name="T3" fmla="*/ 660 h 960"/>
                <a:gd name="T4" fmla="*/ 441 w 1238"/>
                <a:gd name="T5" fmla="*/ 761 h 960"/>
                <a:gd name="T6" fmla="*/ 445 w 1238"/>
                <a:gd name="T7" fmla="*/ 758 h 960"/>
                <a:gd name="T8" fmla="*/ 595 w 1238"/>
                <a:gd name="T9" fmla="*/ 717 h 960"/>
                <a:gd name="T10" fmla="*/ 652 w 1238"/>
                <a:gd name="T11" fmla="*/ 721 h 960"/>
                <a:gd name="T12" fmla="*/ 762 w 1238"/>
                <a:gd name="T13" fmla="*/ 791 h 960"/>
                <a:gd name="T14" fmla="*/ 746 w 1238"/>
                <a:gd name="T15" fmla="*/ 897 h 960"/>
                <a:gd name="T16" fmla="*/ 877 w 1238"/>
                <a:gd name="T17" fmla="*/ 956 h 960"/>
                <a:gd name="T18" fmla="*/ 903 w 1238"/>
                <a:gd name="T19" fmla="*/ 946 h 960"/>
                <a:gd name="T20" fmla="*/ 1238 w 1238"/>
                <a:gd name="T21" fmla="*/ 505 h 960"/>
                <a:gd name="T22" fmla="*/ 1047 w 1238"/>
                <a:gd name="T23" fmla="*/ 546 h 960"/>
                <a:gd name="T24" fmla="*/ 996 w 1238"/>
                <a:gd name="T25" fmla="*/ 561 h 960"/>
                <a:gd name="T26" fmla="*/ 875 w 1238"/>
                <a:gd name="T27" fmla="*/ 540 h 960"/>
                <a:gd name="T28" fmla="*/ 895 w 1238"/>
                <a:gd name="T29" fmla="*/ 698 h 960"/>
                <a:gd name="T30" fmla="*/ 823 w 1238"/>
                <a:gd name="T31" fmla="*/ 735 h 960"/>
                <a:gd name="T32" fmla="*/ 785 w 1238"/>
                <a:gd name="T33" fmla="*/ 620 h 960"/>
                <a:gd name="T34" fmla="*/ 675 w 1238"/>
                <a:gd name="T35" fmla="*/ 669 h 960"/>
                <a:gd name="T36" fmla="*/ 654 w 1238"/>
                <a:gd name="T37" fmla="*/ 590 h 960"/>
                <a:gd name="T38" fmla="*/ 785 w 1238"/>
                <a:gd name="T39" fmla="*/ 500 h 960"/>
                <a:gd name="T40" fmla="*/ 758 w 1238"/>
                <a:gd name="T41" fmla="*/ 404 h 960"/>
                <a:gd name="T42" fmla="*/ 748 w 1238"/>
                <a:gd name="T43" fmla="*/ 310 h 960"/>
                <a:gd name="T44" fmla="*/ 705 w 1238"/>
                <a:gd name="T45" fmla="*/ 184 h 960"/>
                <a:gd name="T46" fmla="*/ 582 w 1238"/>
                <a:gd name="T47" fmla="*/ 236 h 960"/>
                <a:gd name="T48" fmla="*/ 504 w 1238"/>
                <a:gd name="T49" fmla="*/ 291 h 960"/>
                <a:gd name="T50" fmla="*/ 416 w 1238"/>
                <a:gd name="T51" fmla="*/ 335 h 960"/>
                <a:gd name="T52" fmla="*/ 436 w 1238"/>
                <a:gd name="T53" fmla="*/ 492 h 960"/>
                <a:gd name="T54" fmla="*/ 363 w 1238"/>
                <a:gd name="T55" fmla="*/ 529 h 960"/>
                <a:gd name="T56" fmla="*/ 326 w 1238"/>
                <a:gd name="T57" fmla="*/ 414 h 960"/>
                <a:gd name="T58" fmla="*/ 215 w 1238"/>
                <a:gd name="T59" fmla="*/ 463 h 960"/>
                <a:gd name="T60" fmla="*/ 195 w 1238"/>
                <a:gd name="T61" fmla="*/ 384 h 960"/>
                <a:gd name="T62" fmla="*/ 325 w 1238"/>
                <a:gd name="T63" fmla="*/ 294 h 960"/>
                <a:gd name="T64" fmla="*/ 230 w 1238"/>
                <a:gd name="T65" fmla="*/ 218 h 960"/>
                <a:gd name="T66" fmla="*/ 206 w 1238"/>
                <a:gd name="T67" fmla="*/ 170 h 960"/>
                <a:gd name="T68" fmla="*/ 110 w 1238"/>
                <a:gd name="T69" fmla="*/ 0 h 960"/>
                <a:gd name="T70" fmla="*/ 4 w 1238"/>
                <a:gd name="T71" fmla="*/ 543 h 960"/>
                <a:gd name="T72" fmla="*/ 14 w 1238"/>
                <a:gd name="T73" fmla="*/ 57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8" h="960">
                  <a:moveTo>
                    <a:pt x="14" y="570"/>
                  </a:moveTo>
                  <a:lnTo>
                    <a:pt x="216" y="660"/>
                  </a:lnTo>
                  <a:cubicBezTo>
                    <a:pt x="301" y="698"/>
                    <a:pt x="389" y="737"/>
                    <a:pt x="441" y="761"/>
                  </a:cubicBezTo>
                  <a:cubicBezTo>
                    <a:pt x="442" y="760"/>
                    <a:pt x="444" y="759"/>
                    <a:pt x="445" y="758"/>
                  </a:cubicBezTo>
                  <a:cubicBezTo>
                    <a:pt x="489" y="731"/>
                    <a:pt x="540" y="717"/>
                    <a:pt x="595" y="717"/>
                  </a:cubicBezTo>
                  <a:cubicBezTo>
                    <a:pt x="613" y="717"/>
                    <a:pt x="632" y="718"/>
                    <a:pt x="652" y="721"/>
                  </a:cubicBezTo>
                  <a:cubicBezTo>
                    <a:pt x="676" y="725"/>
                    <a:pt x="739" y="736"/>
                    <a:pt x="762" y="791"/>
                  </a:cubicBezTo>
                  <a:cubicBezTo>
                    <a:pt x="775" y="824"/>
                    <a:pt x="770" y="860"/>
                    <a:pt x="746" y="897"/>
                  </a:cubicBezTo>
                  <a:lnTo>
                    <a:pt x="877" y="956"/>
                  </a:lnTo>
                  <a:cubicBezTo>
                    <a:pt x="887" y="960"/>
                    <a:pt x="898" y="956"/>
                    <a:pt x="903" y="946"/>
                  </a:cubicBezTo>
                  <a:cubicBezTo>
                    <a:pt x="951" y="850"/>
                    <a:pt x="1085" y="636"/>
                    <a:pt x="1238" y="505"/>
                  </a:cubicBezTo>
                  <a:cubicBezTo>
                    <a:pt x="1190" y="486"/>
                    <a:pt x="1112" y="483"/>
                    <a:pt x="1047" y="546"/>
                  </a:cubicBezTo>
                  <a:cubicBezTo>
                    <a:pt x="1026" y="566"/>
                    <a:pt x="1014" y="580"/>
                    <a:pt x="996" y="561"/>
                  </a:cubicBezTo>
                  <a:cubicBezTo>
                    <a:pt x="977" y="542"/>
                    <a:pt x="937" y="513"/>
                    <a:pt x="875" y="540"/>
                  </a:cubicBezTo>
                  <a:cubicBezTo>
                    <a:pt x="915" y="591"/>
                    <a:pt x="918" y="646"/>
                    <a:pt x="895" y="698"/>
                  </a:cubicBezTo>
                  <a:cubicBezTo>
                    <a:pt x="875" y="743"/>
                    <a:pt x="846" y="745"/>
                    <a:pt x="823" y="735"/>
                  </a:cubicBezTo>
                  <a:cubicBezTo>
                    <a:pt x="803" y="726"/>
                    <a:pt x="773" y="703"/>
                    <a:pt x="785" y="620"/>
                  </a:cubicBezTo>
                  <a:cubicBezTo>
                    <a:pt x="731" y="684"/>
                    <a:pt x="694" y="677"/>
                    <a:pt x="675" y="669"/>
                  </a:cubicBezTo>
                  <a:cubicBezTo>
                    <a:pt x="651" y="658"/>
                    <a:pt x="634" y="635"/>
                    <a:pt x="654" y="590"/>
                  </a:cubicBezTo>
                  <a:cubicBezTo>
                    <a:pt x="677" y="538"/>
                    <a:pt x="720" y="503"/>
                    <a:pt x="785" y="500"/>
                  </a:cubicBezTo>
                  <a:cubicBezTo>
                    <a:pt x="794" y="459"/>
                    <a:pt x="781" y="419"/>
                    <a:pt x="758" y="404"/>
                  </a:cubicBezTo>
                  <a:cubicBezTo>
                    <a:pt x="726" y="383"/>
                    <a:pt x="732" y="352"/>
                    <a:pt x="748" y="310"/>
                  </a:cubicBezTo>
                  <a:cubicBezTo>
                    <a:pt x="763" y="269"/>
                    <a:pt x="741" y="200"/>
                    <a:pt x="705" y="184"/>
                  </a:cubicBezTo>
                  <a:cubicBezTo>
                    <a:pt x="669" y="167"/>
                    <a:pt x="602" y="197"/>
                    <a:pt x="582" y="236"/>
                  </a:cubicBezTo>
                  <a:cubicBezTo>
                    <a:pt x="561" y="275"/>
                    <a:pt x="542" y="300"/>
                    <a:pt x="504" y="291"/>
                  </a:cubicBezTo>
                  <a:cubicBezTo>
                    <a:pt x="479" y="284"/>
                    <a:pt x="440" y="300"/>
                    <a:pt x="416" y="335"/>
                  </a:cubicBezTo>
                  <a:cubicBezTo>
                    <a:pt x="456" y="385"/>
                    <a:pt x="459" y="440"/>
                    <a:pt x="436" y="492"/>
                  </a:cubicBezTo>
                  <a:cubicBezTo>
                    <a:pt x="416" y="537"/>
                    <a:pt x="387" y="540"/>
                    <a:pt x="363" y="529"/>
                  </a:cubicBezTo>
                  <a:cubicBezTo>
                    <a:pt x="344" y="520"/>
                    <a:pt x="314" y="497"/>
                    <a:pt x="326" y="414"/>
                  </a:cubicBezTo>
                  <a:cubicBezTo>
                    <a:pt x="272" y="478"/>
                    <a:pt x="235" y="472"/>
                    <a:pt x="215" y="463"/>
                  </a:cubicBezTo>
                  <a:cubicBezTo>
                    <a:pt x="192" y="452"/>
                    <a:pt x="175" y="429"/>
                    <a:pt x="195" y="384"/>
                  </a:cubicBezTo>
                  <a:cubicBezTo>
                    <a:pt x="218" y="332"/>
                    <a:pt x="261" y="298"/>
                    <a:pt x="325" y="294"/>
                  </a:cubicBezTo>
                  <a:cubicBezTo>
                    <a:pt x="304" y="230"/>
                    <a:pt x="257" y="219"/>
                    <a:pt x="230" y="218"/>
                  </a:cubicBezTo>
                  <a:cubicBezTo>
                    <a:pt x="203" y="216"/>
                    <a:pt x="206" y="199"/>
                    <a:pt x="206" y="170"/>
                  </a:cubicBezTo>
                  <a:cubicBezTo>
                    <a:pt x="210" y="79"/>
                    <a:pt x="156" y="23"/>
                    <a:pt x="110" y="0"/>
                  </a:cubicBezTo>
                  <a:cubicBezTo>
                    <a:pt x="114" y="201"/>
                    <a:pt x="44" y="443"/>
                    <a:pt x="4" y="543"/>
                  </a:cubicBezTo>
                  <a:cubicBezTo>
                    <a:pt x="0" y="554"/>
                    <a:pt x="4" y="565"/>
                    <a:pt x="14" y="57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18">
              <a:extLst>
                <a:ext uri="{FF2B5EF4-FFF2-40B4-BE49-F238E27FC236}">
                  <a16:creationId xmlns:a16="http://schemas.microsoft.com/office/drawing/2014/main" id="{31E712EC-C35E-4EEC-AFD0-8194425AC6C4}"/>
                </a:ext>
              </a:extLst>
            </p:cNvPr>
            <p:cNvSpPr>
              <a:spLocks noEditPoints="1"/>
            </p:cNvSpPr>
            <p:nvPr userDrawn="1"/>
          </p:nvSpPr>
          <p:spPr bwMode="auto">
            <a:xfrm>
              <a:off x="10248900" y="163513"/>
              <a:ext cx="1928812" cy="2552700"/>
            </a:xfrm>
            <a:custGeom>
              <a:avLst/>
              <a:gdLst>
                <a:gd name="T0" fmla="*/ 1230 w 5356"/>
                <a:gd name="T1" fmla="*/ 978 h 7085"/>
                <a:gd name="T2" fmla="*/ 1513 w 5356"/>
                <a:gd name="T3" fmla="*/ 2197 h 7085"/>
                <a:gd name="T4" fmla="*/ 2104 w 5356"/>
                <a:gd name="T5" fmla="*/ 3594 h 7085"/>
                <a:gd name="T6" fmla="*/ 1305 w 5356"/>
                <a:gd name="T7" fmla="*/ 4281 h 7085"/>
                <a:gd name="T8" fmla="*/ 1618 w 5356"/>
                <a:gd name="T9" fmla="*/ 6404 h 7085"/>
                <a:gd name="T10" fmla="*/ 3556 w 5356"/>
                <a:gd name="T11" fmla="*/ 6867 h 7085"/>
                <a:gd name="T12" fmla="*/ 3974 w 5356"/>
                <a:gd name="T13" fmla="*/ 6684 h 7085"/>
                <a:gd name="T14" fmla="*/ 3975 w 5356"/>
                <a:gd name="T15" fmla="*/ 6683 h 7085"/>
                <a:gd name="T16" fmla="*/ 5191 w 5356"/>
                <a:gd name="T17" fmla="*/ 5543 h 7085"/>
                <a:gd name="T18" fmla="*/ 5356 w 5356"/>
                <a:gd name="T19" fmla="*/ 5312 h 7085"/>
                <a:gd name="T20" fmla="*/ 5356 w 5356"/>
                <a:gd name="T21" fmla="*/ 21 h 7085"/>
                <a:gd name="T22" fmla="*/ 4150 w 5356"/>
                <a:gd name="T23" fmla="*/ 401 h 7085"/>
                <a:gd name="T24" fmla="*/ 2576 w 5356"/>
                <a:gd name="T25" fmla="*/ 416 h 7085"/>
                <a:gd name="T26" fmla="*/ 1230 w 5356"/>
                <a:gd name="T27" fmla="*/ 978 h 7085"/>
                <a:gd name="T28" fmla="*/ 780 w 5356"/>
                <a:gd name="T29" fmla="*/ 2449 h 7085"/>
                <a:gd name="T30" fmla="*/ 534 w 5356"/>
                <a:gd name="T31" fmla="*/ 2523 h 7085"/>
                <a:gd name="T32" fmla="*/ 268 w 5356"/>
                <a:gd name="T33" fmla="*/ 3535 h 7085"/>
                <a:gd name="T34" fmla="*/ 435 w 5356"/>
                <a:gd name="T35" fmla="*/ 3735 h 7085"/>
                <a:gd name="T36" fmla="*/ 991 w 5356"/>
                <a:gd name="T37" fmla="*/ 3810 h 7085"/>
                <a:gd name="T38" fmla="*/ 1524 w 5356"/>
                <a:gd name="T39" fmla="*/ 3276 h 7085"/>
                <a:gd name="T40" fmla="*/ 1526 w 5356"/>
                <a:gd name="T41" fmla="*/ 3251 h 7085"/>
                <a:gd name="T42" fmla="*/ 1528 w 5356"/>
                <a:gd name="T43" fmla="*/ 3236 h 7085"/>
                <a:gd name="T44" fmla="*/ 1512 w 5356"/>
                <a:gd name="T45" fmla="*/ 3087 h 7085"/>
                <a:gd name="T46" fmla="*/ 1399 w 5356"/>
                <a:gd name="T47" fmla="*/ 2831 h 7085"/>
                <a:gd name="T48" fmla="*/ 780 w 5356"/>
                <a:gd name="T49" fmla="*/ 2449 h 7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56" h="7085">
                  <a:moveTo>
                    <a:pt x="1230" y="978"/>
                  </a:moveTo>
                  <a:cubicBezTo>
                    <a:pt x="1014" y="1477"/>
                    <a:pt x="1123" y="1834"/>
                    <a:pt x="1513" y="2197"/>
                  </a:cubicBezTo>
                  <a:cubicBezTo>
                    <a:pt x="1904" y="2559"/>
                    <a:pt x="2331" y="3101"/>
                    <a:pt x="2104" y="3594"/>
                  </a:cubicBezTo>
                  <a:cubicBezTo>
                    <a:pt x="1951" y="3927"/>
                    <a:pt x="1570" y="4044"/>
                    <a:pt x="1305" y="4281"/>
                  </a:cubicBezTo>
                  <a:cubicBezTo>
                    <a:pt x="771" y="4756"/>
                    <a:pt x="1141" y="5857"/>
                    <a:pt x="1618" y="6404"/>
                  </a:cubicBezTo>
                  <a:cubicBezTo>
                    <a:pt x="2096" y="6951"/>
                    <a:pt x="2891" y="7085"/>
                    <a:pt x="3556" y="6867"/>
                  </a:cubicBezTo>
                  <a:cubicBezTo>
                    <a:pt x="3701" y="6819"/>
                    <a:pt x="3840" y="6757"/>
                    <a:pt x="3974" y="6684"/>
                  </a:cubicBezTo>
                  <a:lnTo>
                    <a:pt x="3975" y="6683"/>
                  </a:lnTo>
                  <a:cubicBezTo>
                    <a:pt x="4453" y="6418"/>
                    <a:pt x="4859" y="6002"/>
                    <a:pt x="5191" y="5543"/>
                  </a:cubicBezTo>
                  <a:cubicBezTo>
                    <a:pt x="5246" y="5467"/>
                    <a:pt x="5300" y="5388"/>
                    <a:pt x="5356" y="5312"/>
                  </a:cubicBezTo>
                  <a:lnTo>
                    <a:pt x="5356" y="21"/>
                  </a:lnTo>
                  <a:cubicBezTo>
                    <a:pt x="4920" y="0"/>
                    <a:pt x="4538" y="231"/>
                    <a:pt x="4150" y="401"/>
                  </a:cubicBezTo>
                  <a:cubicBezTo>
                    <a:pt x="3529" y="674"/>
                    <a:pt x="3170" y="622"/>
                    <a:pt x="2576" y="416"/>
                  </a:cubicBezTo>
                  <a:cubicBezTo>
                    <a:pt x="2126" y="261"/>
                    <a:pt x="1428" y="521"/>
                    <a:pt x="1230" y="978"/>
                  </a:cubicBezTo>
                  <a:close/>
                  <a:moveTo>
                    <a:pt x="780" y="2449"/>
                  </a:moveTo>
                  <a:cubicBezTo>
                    <a:pt x="694" y="2456"/>
                    <a:pt x="611" y="2481"/>
                    <a:pt x="534" y="2523"/>
                  </a:cubicBezTo>
                  <a:cubicBezTo>
                    <a:pt x="158" y="2760"/>
                    <a:pt x="0" y="3132"/>
                    <a:pt x="268" y="3535"/>
                  </a:cubicBezTo>
                  <a:cubicBezTo>
                    <a:pt x="321" y="3615"/>
                    <a:pt x="376" y="3683"/>
                    <a:pt x="435" y="3735"/>
                  </a:cubicBezTo>
                  <a:cubicBezTo>
                    <a:pt x="586" y="3870"/>
                    <a:pt x="761" y="3908"/>
                    <a:pt x="991" y="3810"/>
                  </a:cubicBezTo>
                  <a:cubicBezTo>
                    <a:pt x="1299" y="3679"/>
                    <a:pt x="1493" y="3526"/>
                    <a:pt x="1524" y="3276"/>
                  </a:cubicBezTo>
                  <a:cubicBezTo>
                    <a:pt x="1525" y="3267"/>
                    <a:pt x="1526" y="3259"/>
                    <a:pt x="1526" y="3251"/>
                  </a:cubicBezTo>
                  <a:cubicBezTo>
                    <a:pt x="1527" y="3246"/>
                    <a:pt x="1528" y="3241"/>
                    <a:pt x="1528" y="3236"/>
                  </a:cubicBezTo>
                  <a:cubicBezTo>
                    <a:pt x="1532" y="3181"/>
                    <a:pt x="1527" y="3135"/>
                    <a:pt x="1512" y="3087"/>
                  </a:cubicBezTo>
                  <a:cubicBezTo>
                    <a:pt x="1489" y="2995"/>
                    <a:pt x="1447" y="2907"/>
                    <a:pt x="1399" y="2831"/>
                  </a:cubicBezTo>
                  <a:cubicBezTo>
                    <a:pt x="1269" y="2625"/>
                    <a:pt x="1029" y="2378"/>
                    <a:pt x="780" y="2449"/>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8163" y="4987986"/>
            <a:ext cx="2216019" cy="690747"/>
          </a:xfrm>
          <a:prstGeom prst="rect">
            <a:avLst/>
          </a:prstGeom>
        </p:spPr>
      </p:pic>
      <p:pic>
        <p:nvPicPr>
          <p:cNvPr id="25" name="Kuva 24">
            <a:extLst>
              <a:ext uri="{FF2B5EF4-FFF2-40B4-BE49-F238E27FC236}">
                <a16:creationId xmlns:a16="http://schemas.microsoft.com/office/drawing/2014/main" id="{B3807498-1C36-4AB9-B34B-4884CD52A55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7212" y="3914285"/>
            <a:ext cx="2194560" cy="1182189"/>
          </a:xfrm>
          <a:prstGeom prst="rect">
            <a:avLst/>
          </a:prstGeom>
        </p:spPr>
      </p:pic>
    </p:spTree>
    <p:extLst>
      <p:ext uri="{BB962C8B-B14F-4D97-AF65-F5344CB8AC3E}">
        <p14:creationId xmlns:p14="http://schemas.microsoft.com/office/powerpoint/2010/main" val="12697570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opetus 2">
    <p:bg>
      <p:bgPr>
        <a:solidFill>
          <a:srgbClr val="BF947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3794" y="1447788"/>
            <a:ext cx="4472534" cy="1143012"/>
          </a:xfrm>
        </p:spPr>
        <p:txBody>
          <a:bodyPr anchor="b" anchorCtr="0"/>
          <a:lstStyle>
            <a:lvl1pPr>
              <a:lnSpc>
                <a:spcPct val="95000"/>
              </a:lnSpc>
              <a:defRPr sz="2500" b="1"/>
            </a:lvl1pPr>
          </a:lstStyle>
          <a:p>
            <a:r>
              <a:rPr lang="fi-FI"/>
              <a:t>Muokkaa ots. perustyyl. napsautt.</a:t>
            </a:r>
          </a:p>
        </p:txBody>
      </p:sp>
      <p:sp>
        <p:nvSpPr>
          <p:cNvPr id="5" name="Tekstin paikkamerkki 4">
            <a:extLst>
              <a:ext uri="{FF2B5EF4-FFF2-40B4-BE49-F238E27FC236}">
                <a16:creationId xmlns:a16="http://schemas.microsoft.com/office/drawing/2014/main" id="{A96ABBB3-413B-4AA3-87CB-0B34D19F1688}"/>
              </a:ext>
            </a:extLst>
          </p:cNvPr>
          <p:cNvSpPr>
            <a:spLocks noGrp="1"/>
          </p:cNvSpPr>
          <p:nvPr>
            <p:ph type="body" sz="quarter" idx="13"/>
          </p:nvPr>
        </p:nvSpPr>
        <p:spPr>
          <a:xfrm>
            <a:off x="887414" y="2820987"/>
            <a:ext cx="4472534" cy="1557337"/>
          </a:xfrm>
        </p:spPr>
        <p:txBody>
          <a:bodyPr/>
          <a:lstStyle>
            <a:lvl1pPr marL="0" indent="0">
              <a:lnSpc>
                <a:spcPct val="105000"/>
              </a:lnSpc>
              <a:spcBef>
                <a:spcPts val="0"/>
              </a:spcBef>
              <a:buNone/>
              <a:defRPr sz="1600"/>
            </a:lvl1pPr>
            <a:lvl2pPr marL="180975" indent="0">
              <a:buNone/>
              <a:defRPr/>
            </a:lvl2pPr>
          </a:lstStyle>
          <a:p>
            <a:pPr lvl="0"/>
            <a:r>
              <a:rPr lang="fi-FI"/>
              <a:t>Muokkaa tekstin perustyylejä napsauttamalla</a:t>
            </a:r>
          </a:p>
        </p:txBody>
      </p:sp>
      <p:sp>
        <p:nvSpPr>
          <p:cNvPr id="6" name="Tekstiruutu 5">
            <a:extLst>
              <a:ext uri="{FF2B5EF4-FFF2-40B4-BE49-F238E27FC236}">
                <a16:creationId xmlns:a16="http://schemas.microsoft.com/office/drawing/2014/main" id="{F72C036F-DDD5-4BA5-A2CC-00E6DD4B887B}"/>
              </a:ext>
            </a:extLst>
          </p:cNvPr>
          <p:cNvSpPr txBox="1"/>
          <p:nvPr userDrawn="1"/>
        </p:nvSpPr>
        <p:spPr>
          <a:xfrm>
            <a:off x="895927" y="5832763"/>
            <a:ext cx="4050145" cy="153888"/>
          </a:xfrm>
          <a:prstGeom prst="rect">
            <a:avLst/>
          </a:prstGeom>
          <a:noFill/>
        </p:spPr>
        <p:txBody>
          <a:bodyPr wrap="square" lIns="0" tIns="0" rIns="0" bIns="0" rtlCol="0">
            <a:spAutoFit/>
          </a:bodyPr>
          <a:lstStyle/>
          <a:p>
            <a:r>
              <a:rPr lang="fi-FI" sz="1000" spc="0" baseline="0"/>
              <a:t>Aleksanterinkatu 7, Helsinki | PL 35, FI-00023 Valtioneuvosto | ym.fi</a:t>
            </a:r>
          </a:p>
        </p:txBody>
      </p:sp>
      <p:grpSp>
        <p:nvGrpSpPr>
          <p:cNvPr id="24" name="Ryhmä 23">
            <a:extLst>
              <a:ext uri="{FF2B5EF4-FFF2-40B4-BE49-F238E27FC236}">
                <a16:creationId xmlns:a16="http://schemas.microsoft.com/office/drawing/2014/main" id="{EE2D4F6F-A409-4A7B-BE8B-C15AD728F1E6}"/>
              </a:ext>
              <a:ext uri="{C183D7F6-B498-43B3-948B-1728B52AA6E4}">
                <adec:decorative xmlns:adec="http://schemas.microsoft.com/office/drawing/2017/decorative" val="1"/>
              </a:ext>
            </a:extLst>
          </p:cNvPr>
          <p:cNvGrpSpPr/>
          <p:nvPr userDrawn="1"/>
        </p:nvGrpSpPr>
        <p:grpSpPr>
          <a:xfrm>
            <a:off x="6056313" y="163513"/>
            <a:ext cx="6121399" cy="6681787"/>
            <a:chOff x="6056313" y="163513"/>
            <a:chExt cx="6121399" cy="6681787"/>
          </a:xfrm>
        </p:grpSpPr>
        <p:sp>
          <p:nvSpPr>
            <p:cNvPr id="9" name="Freeform 5">
              <a:extLst>
                <a:ext uri="{FF2B5EF4-FFF2-40B4-BE49-F238E27FC236}">
                  <a16:creationId xmlns:a16="http://schemas.microsoft.com/office/drawing/2014/main" id="{FD9F7D09-496E-4045-951B-2016A08C5A80}"/>
                </a:ext>
              </a:extLst>
            </p:cNvPr>
            <p:cNvSpPr>
              <a:spLocks/>
            </p:cNvSpPr>
            <p:nvPr userDrawn="1"/>
          </p:nvSpPr>
          <p:spPr bwMode="auto">
            <a:xfrm>
              <a:off x="9040813" y="3278188"/>
              <a:ext cx="2571750" cy="2559050"/>
            </a:xfrm>
            <a:custGeom>
              <a:avLst/>
              <a:gdLst>
                <a:gd name="T0" fmla="*/ 8 w 7143"/>
                <a:gd name="T1" fmla="*/ 3300 h 7105"/>
                <a:gd name="T2" fmla="*/ 77 w 7143"/>
                <a:gd name="T3" fmla="*/ 4379 h 7105"/>
                <a:gd name="T4" fmla="*/ 1107 w 7143"/>
                <a:gd name="T5" fmla="*/ 6356 h 7105"/>
                <a:gd name="T6" fmla="*/ 3199 w 7143"/>
                <a:gd name="T7" fmla="*/ 7105 h 7105"/>
                <a:gd name="T8" fmla="*/ 3204 w 7143"/>
                <a:gd name="T9" fmla="*/ 7105 h 7105"/>
                <a:gd name="T10" fmla="*/ 4040 w 7143"/>
                <a:gd name="T11" fmla="*/ 7003 h 7105"/>
                <a:gd name="T12" fmla="*/ 4960 w 7143"/>
                <a:gd name="T13" fmla="*/ 6645 h 7105"/>
                <a:gd name="T14" fmla="*/ 5643 w 7143"/>
                <a:gd name="T15" fmla="*/ 6190 h 7105"/>
                <a:gd name="T16" fmla="*/ 7096 w 7143"/>
                <a:gd name="T17" fmla="*/ 3420 h 7105"/>
                <a:gd name="T18" fmla="*/ 7143 w 7143"/>
                <a:gd name="T19" fmla="*/ 2615 h 7105"/>
                <a:gd name="T20" fmla="*/ 7143 w 7143"/>
                <a:gd name="T21" fmla="*/ 2585 h 7105"/>
                <a:gd name="T22" fmla="*/ 7141 w 7143"/>
                <a:gd name="T23" fmla="*/ 2442 h 7105"/>
                <a:gd name="T24" fmla="*/ 6559 w 7143"/>
                <a:gd name="T25" fmla="*/ 673 h 7105"/>
                <a:gd name="T26" fmla="*/ 5077 w 7143"/>
                <a:gd name="T27" fmla="*/ 103 h 7105"/>
                <a:gd name="T28" fmla="*/ 3099 w 7143"/>
                <a:gd name="T29" fmla="*/ 9 h 7105"/>
                <a:gd name="T30" fmla="*/ 851 w 7143"/>
                <a:gd name="T31" fmla="*/ 337 h 7105"/>
                <a:gd name="T32" fmla="*/ 269 w 7143"/>
                <a:gd name="T33" fmla="*/ 880 h 7105"/>
                <a:gd name="T34" fmla="*/ 0 w 7143"/>
                <a:gd name="T35" fmla="*/ 2442 h 7105"/>
                <a:gd name="T36" fmla="*/ 0 w 7143"/>
                <a:gd name="T37" fmla="*/ 2475 h 7105"/>
                <a:gd name="T38" fmla="*/ 4 w 7143"/>
                <a:gd name="T39" fmla="*/ 2812 h 7105"/>
                <a:gd name="T40" fmla="*/ 8 w 7143"/>
                <a:gd name="T41" fmla="*/ 3300 h 7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43" h="7105">
                  <a:moveTo>
                    <a:pt x="8" y="3300"/>
                  </a:moveTo>
                  <a:cubicBezTo>
                    <a:pt x="11" y="3661"/>
                    <a:pt x="18" y="4024"/>
                    <a:pt x="77" y="4379"/>
                  </a:cubicBezTo>
                  <a:cubicBezTo>
                    <a:pt x="198" y="5107"/>
                    <a:pt x="508" y="5832"/>
                    <a:pt x="1107" y="6356"/>
                  </a:cubicBezTo>
                  <a:cubicBezTo>
                    <a:pt x="1670" y="6847"/>
                    <a:pt x="2425" y="7105"/>
                    <a:pt x="3199" y="7105"/>
                  </a:cubicBezTo>
                  <a:lnTo>
                    <a:pt x="3204" y="7105"/>
                  </a:lnTo>
                  <a:cubicBezTo>
                    <a:pt x="3483" y="7105"/>
                    <a:pt x="3765" y="7071"/>
                    <a:pt x="4040" y="7003"/>
                  </a:cubicBezTo>
                  <a:cubicBezTo>
                    <a:pt x="4364" y="6922"/>
                    <a:pt x="4673" y="6800"/>
                    <a:pt x="4960" y="6645"/>
                  </a:cubicBezTo>
                  <a:cubicBezTo>
                    <a:pt x="5204" y="6513"/>
                    <a:pt x="5432" y="6360"/>
                    <a:pt x="5643" y="6190"/>
                  </a:cubicBezTo>
                  <a:cubicBezTo>
                    <a:pt x="6574" y="5442"/>
                    <a:pt x="6970" y="4505"/>
                    <a:pt x="7096" y="3420"/>
                  </a:cubicBezTo>
                  <a:cubicBezTo>
                    <a:pt x="7127" y="3153"/>
                    <a:pt x="7143" y="2884"/>
                    <a:pt x="7143" y="2615"/>
                  </a:cubicBezTo>
                  <a:lnTo>
                    <a:pt x="7143" y="2585"/>
                  </a:lnTo>
                  <a:cubicBezTo>
                    <a:pt x="7143" y="2537"/>
                    <a:pt x="7142" y="2490"/>
                    <a:pt x="7141" y="2442"/>
                  </a:cubicBezTo>
                  <a:cubicBezTo>
                    <a:pt x="7128" y="1830"/>
                    <a:pt x="7029" y="1151"/>
                    <a:pt x="6559" y="673"/>
                  </a:cubicBezTo>
                  <a:cubicBezTo>
                    <a:pt x="6171" y="279"/>
                    <a:pt x="5606" y="160"/>
                    <a:pt x="5077" y="103"/>
                  </a:cubicBezTo>
                  <a:cubicBezTo>
                    <a:pt x="4420" y="33"/>
                    <a:pt x="3759" y="0"/>
                    <a:pt x="3099" y="9"/>
                  </a:cubicBezTo>
                  <a:cubicBezTo>
                    <a:pt x="2366" y="20"/>
                    <a:pt x="1526" y="15"/>
                    <a:pt x="851" y="337"/>
                  </a:cubicBezTo>
                  <a:cubicBezTo>
                    <a:pt x="595" y="459"/>
                    <a:pt x="385" y="642"/>
                    <a:pt x="269" y="880"/>
                  </a:cubicBezTo>
                  <a:cubicBezTo>
                    <a:pt x="41" y="1347"/>
                    <a:pt x="1" y="1916"/>
                    <a:pt x="0" y="2442"/>
                  </a:cubicBezTo>
                  <a:lnTo>
                    <a:pt x="0" y="2475"/>
                  </a:lnTo>
                  <a:cubicBezTo>
                    <a:pt x="0" y="2590"/>
                    <a:pt x="2" y="2702"/>
                    <a:pt x="4" y="2812"/>
                  </a:cubicBezTo>
                  <a:cubicBezTo>
                    <a:pt x="7" y="2974"/>
                    <a:pt x="7" y="3137"/>
                    <a:pt x="8" y="3300"/>
                  </a:cubicBez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6">
              <a:extLst>
                <a:ext uri="{FF2B5EF4-FFF2-40B4-BE49-F238E27FC236}">
                  <a16:creationId xmlns:a16="http://schemas.microsoft.com/office/drawing/2014/main" id="{4B069986-397C-4BBA-B502-2BDEFB6384FB}"/>
                </a:ext>
              </a:extLst>
            </p:cNvPr>
            <p:cNvSpPr>
              <a:spLocks/>
            </p:cNvSpPr>
            <p:nvPr userDrawn="1"/>
          </p:nvSpPr>
          <p:spPr bwMode="auto">
            <a:xfrm>
              <a:off x="6475413" y="4735513"/>
              <a:ext cx="2371725" cy="2109787"/>
            </a:xfrm>
            <a:custGeom>
              <a:avLst/>
              <a:gdLst>
                <a:gd name="T0" fmla="*/ 1672 w 6585"/>
                <a:gd name="T1" fmla="*/ 5855 h 5855"/>
                <a:gd name="T2" fmla="*/ 1514 w 6585"/>
                <a:gd name="T3" fmla="*/ 5676 h 5855"/>
                <a:gd name="T4" fmla="*/ 1520 w 6585"/>
                <a:gd name="T5" fmla="*/ 4989 h 5855"/>
                <a:gd name="T6" fmla="*/ 2218 w 6585"/>
                <a:gd name="T7" fmla="*/ 4983 h 5855"/>
                <a:gd name="T8" fmla="*/ 2992 w 6585"/>
                <a:gd name="T9" fmla="*/ 5194 h 5855"/>
                <a:gd name="T10" fmla="*/ 3334 w 6585"/>
                <a:gd name="T11" fmla="*/ 5136 h 5855"/>
                <a:gd name="T12" fmla="*/ 3290 w 6585"/>
                <a:gd name="T13" fmla="*/ 4696 h 5855"/>
                <a:gd name="T14" fmla="*/ 1874 w 6585"/>
                <a:gd name="T15" fmla="*/ 4387 h 5855"/>
                <a:gd name="T16" fmla="*/ 648 w 6585"/>
                <a:gd name="T17" fmla="*/ 4200 h 5855"/>
                <a:gd name="T18" fmla="*/ 192 w 6585"/>
                <a:gd name="T19" fmla="*/ 3965 h 5855"/>
                <a:gd name="T20" fmla="*/ 63 w 6585"/>
                <a:gd name="T21" fmla="*/ 3487 h 5855"/>
                <a:gd name="T22" fmla="*/ 775 w 6585"/>
                <a:gd name="T23" fmla="*/ 3144 h 5855"/>
                <a:gd name="T24" fmla="*/ 1667 w 6585"/>
                <a:gd name="T25" fmla="*/ 2205 h 5855"/>
                <a:gd name="T26" fmla="*/ 1359 w 6585"/>
                <a:gd name="T27" fmla="*/ 1520 h 5855"/>
                <a:gd name="T28" fmla="*/ 1403 w 6585"/>
                <a:gd name="T29" fmla="*/ 1023 h 5855"/>
                <a:gd name="T30" fmla="*/ 1809 w 6585"/>
                <a:gd name="T31" fmla="*/ 739 h 5855"/>
                <a:gd name="T32" fmla="*/ 2410 w 6585"/>
                <a:gd name="T33" fmla="*/ 1269 h 5855"/>
                <a:gd name="T34" fmla="*/ 2905 w 6585"/>
                <a:gd name="T35" fmla="*/ 1959 h 5855"/>
                <a:gd name="T36" fmla="*/ 3097 w 6585"/>
                <a:gd name="T37" fmla="*/ 2036 h 5855"/>
                <a:gd name="T38" fmla="*/ 3281 w 6585"/>
                <a:gd name="T39" fmla="*/ 1758 h 5855"/>
                <a:gd name="T40" fmla="*/ 3344 w 6585"/>
                <a:gd name="T41" fmla="*/ 985 h 5855"/>
                <a:gd name="T42" fmla="*/ 3554 w 6585"/>
                <a:gd name="T43" fmla="*/ 301 h 5855"/>
                <a:gd name="T44" fmla="*/ 4197 w 6585"/>
                <a:gd name="T45" fmla="*/ 109 h 5855"/>
                <a:gd name="T46" fmla="*/ 4423 w 6585"/>
                <a:gd name="T47" fmla="*/ 884 h 5855"/>
                <a:gd name="T48" fmla="*/ 4131 w 6585"/>
                <a:gd name="T49" fmla="*/ 2115 h 5855"/>
                <a:gd name="T50" fmla="*/ 4174 w 6585"/>
                <a:gd name="T51" fmla="*/ 3343 h 5855"/>
                <a:gd name="T52" fmla="*/ 4410 w 6585"/>
                <a:gd name="T53" fmla="*/ 3636 h 5855"/>
                <a:gd name="T54" fmla="*/ 5012 w 6585"/>
                <a:gd name="T55" fmla="*/ 2348 h 5855"/>
                <a:gd name="T56" fmla="*/ 5930 w 6585"/>
                <a:gd name="T57" fmla="*/ 2973 h 5855"/>
                <a:gd name="T58" fmla="*/ 5151 w 6585"/>
                <a:gd name="T59" fmla="*/ 4718 h 5855"/>
                <a:gd name="T60" fmla="*/ 5220 w 6585"/>
                <a:gd name="T61" fmla="*/ 4972 h 5855"/>
                <a:gd name="T62" fmla="*/ 5563 w 6585"/>
                <a:gd name="T63" fmla="*/ 4912 h 5855"/>
                <a:gd name="T64" fmla="*/ 5765 w 6585"/>
                <a:gd name="T65" fmla="*/ 4538 h 5855"/>
                <a:gd name="T66" fmla="*/ 5986 w 6585"/>
                <a:gd name="T67" fmla="*/ 4225 h 5855"/>
                <a:gd name="T68" fmla="*/ 6500 w 6585"/>
                <a:gd name="T69" fmla="*/ 4536 h 5855"/>
                <a:gd name="T70" fmla="*/ 5587 w 6585"/>
                <a:gd name="T71" fmla="*/ 5855 h 5855"/>
                <a:gd name="T72" fmla="*/ 1672 w 6585"/>
                <a:gd name="T73" fmla="*/ 5855 h 5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85" h="5855">
                  <a:moveTo>
                    <a:pt x="1672" y="5855"/>
                  </a:moveTo>
                  <a:cubicBezTo>
                    <a:pt x="1615" y="5802"/>
                    <a:pt x="1564" y="5741"/>
                    <a:pt x="1514" y="5676"/>
                  </a:cubicBezTo>
                  <a:cubicBezTo>
                    <a:pt x="1409" y="5480"/>
                    <a:pt x="1366" y="5165"/>
                    <a:pt x="1520" y="4989"/>
                  </a:cubicBezTo>
                  <a:cubicBezTo>
                    <a:pt x="1690" y="4796"/>
                    <a:pt x="1990" y="4893"/>
                    <a:pt x="2218" y="4983"/>
                  </a:cubicBezTo>
                  <a:cubicBezTo>
                    <a:pt x="2466" y="5081"/>
                    <a:pt x="2726" y="5152"/>
                    <a:pt x="2992" y="5194"/>
                  </a:cubicBezTo>
                  <a:cubicBezTo>
                    <a:pt x="3109" y="5213"/>
                    <a:pt x="3245" y="5220"/>
                    <a:pt x="3334" y="5136"/>
                  </a:cubicBezTo>
                  <a:cubicBezTo>
                    <a:pt x="3456" y="5019"/>
                    <a:pt x="3398" y="4814"/>
                    <a:pt x="3290" y="4696"/>
                  </a:cubicBezTo>
                  <a:cubicBezTo>
                    <a:pt x="2959" y="4334"/>
                    <a:pt x="2377" y="4390"/>
                    <a:pt x="1874" y="4387"/>
                  </a:cubicBezTo>
                  <a:cubicBezTo>
                    <a:pt x="1456" y="4384"/>
                    <a:pt x="1041" y="4321"/>
                    <a:pt x="648" y="4200"/>
                  </a:cubicBezTo>
                  <a:cubicBezTo>
                    <a:pt x="482" y="4149"/>
                    <a:pt x="314" y="4085"/>
                    <a:pt x="192" y="3965"/>
                  </a:cubicBezTo>
                  <a:cubicBezTo>
                    <a:pt x="69" y="3845"/>
                    <a:pt x="0" y="3656"/>
                    <a:pt x="63" y="3487"/>
                  </a:cubicBezTo>
                  <a:cubicBezTo>
                    <a:pt x="161" y="3224"/>
                    <a:pt x="508" y="3086"/>
                    <a:pt x="775" y="3144"/>
                  </a:cubicBezTo>
                  <a:cubicBezTo>
                    <a:pt x="2675" y="3551"/>
                    <a:pt x="1781" y="2455"/>
                    <a:pt x="1667" y="2205"/>
                  </a:cubicBezTo>
                  <a:cubicBezTo>
                    <a:pt x="1553" y="1956"/>
                    <a:pt x="1425" y="1789"/>
                    <a:pt x="1359" y="1520"/>
                  </a:cubicBezTo>
                  <a:cubicBezTo>
                    <a:pt x="1319" y="1358"/>
                    <a:pt x="1325" y="1178"/>
                    <a:pt x="1403" y="1023"/>
                  </a:cubicBezTo>
                  <a:cubicBezTo>
                    <a:pt x="1481" y="869"/>
                    <a:pt x="1639" y="747"/>
                    <a:pt x="1809" y="739"/>
                  </a:cubicBezTo>
                  <a:cubicBezTo>
                    <a:pt x="2124" y="725"/>
                    <a:pt x="2251" y="1006"/>
                    <a:pt x="2410" y="1269"/>
                  </a:cubicBezTo>
                  <a:cubicBezTo>
                    <a:pt x="2568" y="1531"/>
                    <a:pt x="2666" y="1768"/>
                    <a:pt x="2905" y="1959"/>
                  </a:cubicBezTo>
                  <a:cubicBezTo>
                    <a:pt x="2960" y="2004"/>
                    <a:pt x="3025" y="2048"/>
                    <a:pt x="3097" y="2036"/>
                  </a:cubicBezTo>
                  <a:cubicBezTo>
                    <a:pt x="3214" y="2018"/>
                    <a:pt x="3267" y="1875"/>
                    <a:pt x="3281" y="1758"/>
                  </a:cubicBezTo>
                  <a:cubicBezTo>
                    <a:pt x="3308" y="1519"/>
                    <a:pt x="3336" y="1225"/>
                    <a:pt x="3344" y="985"/>
                  </a:cubicBezTo>
                  <a:cubicBezTo>
                    <a:pt x="3352" y="746"/>
                    <a:pt x="3401" y="493"/>
                    <a:pt x="3554" y="301"/>
                  </a:cubicBezTo>
                  <a:cubicBezTo>
                    <a:pt x="3708" y="108"/>
                    <a:pt x="3990" y="0"/>
                    <a:pt x="4197" y="109"/>
                  </a:cubicBezTo>
                  <a:cubicBezTo>
                    <a:pt x="4449" y="242"/>
                    <a:pt x="4469" y="594"/>
                    <a:pt x="4423" y="884"/>
                  </a:cubicBezTo>
                  <a:cubicBezTo>
                    <a:pt x="4356" y="1299"/>
                    <a:pt x="4216" y="1702"/>
                    <a:pt x="4131" y="2115"/>
                  </a:cubicBezTo>
                  <a:cubicBezTo>
                    <a:pt x="4046" y="2528"/>
                    <a:pt x="4019" y="2965"/>
                    <a:pt x="4174" y="3343"/>
                  </a:cubicBezTo>
                  <a:cubicBezTo>
                    <a:pt x="4240" y="3505"/>
                    <a:pt x="4233" y="3633"/>
                    <a:pt x="4410" y="3636"/>
                  </a:cubicBezTo>
                  <a:cubicBezTo>
                    <a:pt x="4635" y="3641"/>
                    <a:pt x="4944" y="2597"/>
                    <a:pt x="5012" y="2348"/>
                  </a:cubicBezTo>
                  <a:cubicBezTo>
                    <a:pt x="5265" y="1418"/>
                    <a:pt x="6229" y="2091"/>
                    <a:pt x="5930" y="2973"/>
                  </a:cubicBezTo>
                  <a:cubicBezTo>
                    <a:pt x="5689" y="3683"/>
                    <a:pt x="5190" y="4088"/>
                    <a:pt x="5151" y="4718"/>
                  </a:cubicBezTo>
                  <a:cubicBezTo>
                    <a:pt x="5145" y="4810"/>
                    <a:pt x="5154" y="4912"/>
                    <a:pt x="5220" y="4972"/>
                  </a:cubicBezTo>
                  <a:cubicBezTo>
                    <a:pt x="5313" y="5054"/>
                    <a:pt x="5474" y="5008"/>
                    <a:pt x="5563" y="4912"/>
                  </a:cubicBezTo>
                  <a:cubicBezTo>
                    <a:pt x="5653" y="4816"/>
                    <a:pt x="5719" y="4660"/>
                    <a:pt x="5765" y="4538"/>
                  </a:cubicBezTo>
                  <a:cubicBezTo>
                    <a:pt x="5810" y="4416"/>
                    <a:pt x="5873" y="4289"/>
                    <a:pt x="5986" y="4225"/>
                  </a:cubicBezTo>
                  <a:cubicBezTo>
                    <a:pt x="6201" y="4103"/>
                    <a:pt x="6458" y="4301"/>
                    <a:pt x="6500" y="4536"/>
                  </a:cubicBezTo>
                  <a:cubicBezTo>
                    <a:pt x="6585" y="5012"/>
                    <a:pt x="5918" y="5310"/>
                    <a:pt x="5587" y="5855"/>
                  </a:cubicBezTo>
                  <a:lnTo>
                    <a:pt x="1672" y="5855"/>
                  </a:lnTo>
                  <a:close/>
                </a:path>
              </a:pathLst>
            </a:custGeom>
            <a:solidFill>
              <a:srgbClr val="2C52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B634079C-CC3D-496C-8C26-7BE43A461ABC}"/>
                </a:ext>
              </a:extLst>
            </p:cNvPr>
            <p:cNvSpPr>
              <a:spLocks/>
            </p:cNvSpPr>
            <p:nvPr userDrawn="1"/>
          </p:nvSpPr>
          <p:spPr bwMode="auto">
            <a:xfrm>
              <a:off x="6056313" y="990600"/>
              <a:ext cx="2606675" cy="2571750"/>
            </a:xfrm>
            <a:custGeom>
              <a:avLst/>
              <a:gdLst>
                <a:gd name="T0" fmla="*/ 2351 w 7239"/>
                <a:gd name="T1" fmla="*/ 834 h 7139"/>
                <a:gd name="T2" fmla="*/ 1928 w 7239"/>
                <a:gd name="T3" fmla="*/ 1087 h 7139"/>
                <a:gd name="T4" fmla="*/ 1777 w 7239"/>
                <a:gd name="T5" fmla="*/ 1198 h 7139"/>
                <a:gd name="T6" fmla="*/ 1125 w 7239"/>
                <a:gd name="T7" fmla="*/ 1840 h 7139"/>
                <a:gd name="T8" fmla="*/ 618 w 7239"/>
                <a:gd name="T9" fmla="*/ 2616 h 7139"/>
                <a:gd name="T10" fmla="*/ 279 w 7239"/>
                <a:gd name="T11" fmla="*/ 3451 h 7139"/>
                <a:gd name="T12" fmla="*/ 160 w 7239"/>
                <a:gd name="T13" fmla="*/ 3925 h 7139"/>
                <a:gd name="T14" fmla="*/ 382 w 7239"/>
                <a:gd name="T15" fmla="*/ 6167 h 7139"/>
                <a:gd name="T16" fmla="*/ 2189 w 7239"/>
                <a:gd name="T17" fmla="*/ 7079 h 7139"/>
                <a:gd name="T18" fmla="*/ 4522 w 7239"/>
                <a:gd name="T19" fmla="*/ 6851 h 7139"/>
                <a:gd name="T20" fmla="*/ 6688 w 7239"/>
                <a:gd name="T21" fmla="*/ 5588 h 7139"/>
                <a:gd name="T22" fmla="*/ 7062 w 7239"/>
                <a:gd name="T23" fmla="*/ 4429 h 7139"/>
                <a:gd name="T24" fmla="*/ 7165 w 7239"/>
                <a:gd name="T25" fmla="*/ 3064 h 7139"/>
                <a:gd name="T26" fmla="*/ 7239 w 7239"/>
                <a:gd name="T27" fmla="*/ 1785 h 7139"/>
                <a:gd name="T28" fmla="*/ 7239 w 7239"/>
                <a:gd name="T29" fmla="*/ 1753 h 7139"/>
                <a:gd name="T30" fmla="*/ 7047 w 7239"/>
                <a:gd name="T31" fmla="*/ 679 h 7139"/>
                <a:gd name="T32" fmla="*/ 6313 w 7239"/>
                <a:gd name="T33" fmla="*/ 77 h 7139"/>
                <a:gd name="T34" fmla="*/ 5695 w 7239"/>
                <a:gd name="T35" fmla="*/ 1 h 7139"/>
                <a:gd name="T36" fmla="*/ 4560 w 7239"/>
                <a:gd name="T37" fmla="*/ 96 h 7139"/>
                <a:gd name="T38" fmla="*/ 3671 w 7239"/>
                <a:gd name="T39" fmla="*/ 278 h 7139"/>
                <a:gd name="T40" fmla="*/ 3422 w 7239"/>
                <a:gd name="T41" fmla="*/ 354 h 7139"/>
                <a:gd name="T42" fmla="*/ 2548 w 7239"/>
                <a:gd name="T43" fmla="*/ 734 h 7139"/>
                <a:gd name="T44" fmla="*/ 2351 w 7239"/>
                <a:gd name="T45" fmla="*/ 834 h 7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39" h="7139">
                  <a:moveTo>
                    <a:pt x="2351" y="834"/>
                  </a:moveTo>
                  <a:cubicBezTo>
                    <a:pt x="2205" y="911"/>
                    <a:pt x="2063" y="993"/>
                    <a:pt x="1928" y="1087"/>
                  </a:cubicBezTo>
                  <a:cubicBezTo>
                    <a:pt x="1877" y="1123"/>
                    <a:pt x="1826" y="1160"/>
                    <a:pt x="1777" y="1198"/>
                  </a:cubicBezTo>
                  <a:cubicBezTo>
                    <a:pt x="1537" y="1387"/>
                    <a:pt x="1318" y="1603"/>
                    <a:pt x="1125" y="1840"/>
                  </a:cubicBezTo>
                  <a:cubicBezTo>
                    <a:pt x="929" y="2080"/>
                    <a:pt x="760" y="2341"/>
                    <a:pt x="618" y="2616"/>
                  </a:cubicBezTo>
                  <a:cubicBezTo>
                    <a:pt x="479" y="2883"/>
                    <a:pt x="366" y="3164"/>
                    <a:pt x="279" y="3451"/>
                  </a:cubicBezTo>
                  <a:cubicBezTo>
                    <a:pt x="232" y="3607"/>
                    <a:pt x="190" y="3765"/>
                    <a:pt x="160" y="3925"/>
                  </a:cubicBezTo>
                  <a:cubicBezTo>
                    <a:pt x="0" y="4730"/>
                    <a:pt x="26" y="5575"/>
                    <a:pt x="382" y="6167"/>
                  </a:cubicBezTo>
                  <a:cubicBezTo>
                    <a:pt x="753" y="6785"/>
                    <a:pt x="1460" y="7020"/>
                    <a:pt x="2189" y="7079"/>
                  </a:cubicBezTo>
                  <a:cubicBezTo>
                    <a:pt x="2935" y="7139"/>
                    <a:pt x="3729" y="7055"/>
                    <a:pt x="4522" y="6851"/>
                  </a:cubicBezTo>
                  <a:cubicBezTo>
                    <a:pt x="5254" y="6662"/>
                    <a:pt x="6168" y="6359"/>
                    <a:pt x="6688" y="5588"/>
                  </a:cubicBezTo>
                  <a:cubicBezTo>
                    <a:pt x="6933" y="5224"/>
                    <a:pt x="7021" y="4815"/>
                    <a:pt x="7062" y="4429"/>
                  </a:cubicBezTo>
                  <a:cubicBezTo>
                    <a:pt x="7111" y="3971"/>
                    <a:pt x="7132" y="3518"/>
                    <a:pt x="7165" y="3064"/>
                  </a:cubicBezTo>
                  <a:cubicBezTo>
                    <a:pt x="7196" y="2637"/>
                    <a:pt x="7238" y="2205"/>
                    <a:pt x="7239" y="1785"/>
                  </a:cubicBezTo>
                  <a:lnTo>
                    <a:pt x="7239" y="1753"/>
                  </a:lnTo>
                  <a:cubicBezTo>
                    <a:pt x="7238" y="1370"/>
                    <a:pt x="7198" y="988"/>
                    <a:pt x="7047" y="679"/>
                  </a:cubicBezTo>
                  <a:cubicBezTo>
                    <a:pt x="6896" y="370"/>
                    <a:pt x="6638" y="170"/>
                    <a:pt x="6313" y="77"/>
                  </a:cubicBezTo>
                  <a:cubicBezTo>
                    <a:pt x="6113" y="19"/>
                    <a:pt x="5903" y="1"/>
                    <a:pt x="5695" y="1"/>
                  </a:cubicBezTo>
                  <a:cubicBezTo>
                    <a:pt x="5315" y="0"/>
                    <a:pt x="4935" y="42"/>
                    <a:pt x="4560" y="96"/>
                  </a:cubicBezTo>
                  <a:cubicBezTo>
                    <a:pt x="4260" y="139"/>
                    <a:pt x="3963" y="197"/>
                    <a:pt x="3671" y="278"/>
                  </a:cubicBezTo>
                  <a:cubicBezTo>
                    <a:pt x="3588" y="301"/>
                    <a:pt x="3504" y="326"/>
                    <a:pt x="3422" y="354"/>
                  </a:cubicBezTo>
                  <a:cubicBezTo>
                    <a:pt x="3120" y="454"/>
                    <a:pt x="2833" y="595"/>
                    <a:pt x="2548" y="734"/>
                  </a:cubicBezTo>
                  <a:cubicBezTo>
                    <a:pt x="2482" y="767"/>
                    <a:pt x="2416" y="800"/>
                    <a:pt x="2351" y="834"/>
                  </a:cubicBez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3614D881-BEC3-49C4-8A3D-D9CE330C8EE2}"/>
                </a:ext>
              </a:extLst>
            </p:cNvPr>
            <p:cNvSpPr>
              <a:spLocks/>
            </p:cNvSpPr>
            <p:nvPr userDrawn="1"/>
          </p:nvSpPr>
          <p:spPr bwMode="auto">
            <a:xfrm>
              <a:off x="6777038" y="1562100"/>
              <a:ext cx="277812" cy="381000"/>
            </a:xfrm>
            <a:custGeom>
              <a:avLst/>
              <a:gdLst>
                <a:gd name="T0" fmla="*/ 347 w 773"/>
                <a:gd name="T1" fmla="*/ 507 h 1055"/>
                <a:gd name="T2" fmla="*/ 328 w 773"/>
                <a:gd name="T3" fmla="*/ 524 h 1055"/>
                <a:gd name="T4" fmla="*/ 341 w 773"/>
                <a:gd name="T5" fmla="*/ 573 h 1055"/>
                <a:gd name="T6" fmla="*/ 392 w 773"/>
                <a:gd name="T7" fmla="*/ 912 h 1055"/>
                <a:gd name="T8" fmla="*/ 480 w 773"/>
                <a:gd name="T9" fmla="*/ 1020 h 1055"/>
                <a:gd name="T10" fmla="*/ 539 w 773"/>
                <a:gd name="T11" fmla="*/ 1047 h 1055"/>
                <a:gd name="T12" fmla="*/ 599 w 773"/>
                <a:gd name="T13" fmla="*/ 1051 h 1055"/>
                <a:gd name="T14" fmla="*/ 750 w 773"/>
                <a:gd name="T15" fmla="*/ 778 h 1055"/>
                <a:gd name="T16" fmla="*/ 758 w 773"/>
                <a:gd name="T17" fmla="*/ 490 h 1055"/>
                <a:gd name="T18" fmla="*/ 766 w 773"/>
                <a:gd name="T19" fmla="*/ 466 h 1055"/>
                <a:gd name="T20" fmla="*/ 769 w 773"/>
                <a:gd name="T21" fmla="*/ 433 h 1055"/>
                <a:gd name="T22" fmla="*/ 769 w 773"/>
                <a:gd name="T23" fmla="*/ 394 h 1055"/>
                <a:gd name="T24" fmla="*/ 767 w 773"/>
                <a:gd name="T25" fmla="*/ 350 h 1055"/>
                <a:gd name="T26" fmla="*/ 762 w 773"/>
                <a:gd name="T27" fmla="*/ 304 h 1055"/>
                <a:gd name="T28" fmla="*/ 756 w 773"/>
                <a:gd name="T29" fmla="*/ 258 h 1055"/>
                <a:gd name="T30" fmla="*/ 750 w 773"/>
                <a:gd name="T31" fmla="*/ 214 h 1055"/>
                <a:gd name="T32" fmla="*/ 743 w 773"/>
                <a:gd name="T33" fmla="*/ 174 h 1055"/>
                <a:gd name="T34" fmla="*/ 737 w 773"/>
                <a:gd name="T35" fmla="*/ 140 h 1055"/>
                <a:gd name="T36" fmla="*/ 729 w 773"/>
                <a:gd name="T37" fmla="*/ 103 h 1055"/>
                <a:gd name="T38" fmla="*/ 706 w 773"/>
                <a:gd name="T39" fmla="*/ 53 h 1055"/>
                <a:gd name="T40" fmla="*/ 659 w 773"/>
                <a:gd name="T41" fmla="*/ 14 h 1055"/>
                <a:gd name="T42" fmla="*/ 622 w 773"/>
                <a:gd name="T43" fmla="*/ 12 h 1055"/>
                <a:gd name="T44" fmla="*/ 568 w 773"/>
                <a:gd name="T45" fmla="*/ 66 h 1055"/>
                <a:gd name="T46" fmla="*/ 470 w 773"/>
                <a:gd name="T47" fmla="*/ 12 h 1055"/>
                <a:gd name="T48" fmla="*/ 417 w 773"/>
                <a:gd name="T49" fmla="*/ 73 h 1055"/>
                <a:gd name="T50" fmla="*/ 326 w 773"/>
                <a:gd name="T51" fmla="*/ 28 h 1055"/>
                <a:gd name="T52" fmla="*/ 258 w 773"/>
                <a:gd name="T53" fmla="*/ 111 h 1055"/>
                <a:gd name="T54" fmla="*/ 159 w 773"/>
                <a:gd name="T55" fmla="*/ 164 h 1055"/>
                <a:gd name="T56" fmla="*/ 0 w 773"/>
                <a:gd name="T57" fmla="*/ 301 h 1055"/>
                <a:gd name="T58" fmla="*/ 63 w 773"/>
                <a:gd name="T59" fmla="*/ 429 h 1055"/>
                <a:gd name="T60" fmla="*/ 211 w 773"/>
                <a:gd name="T61" fmla="*/ 468 h 1055"/>
                <a:gd name="T62" fmla="*/ 225 w 773"/>
                <a:gd name="T63" fmla="*/ 465 h 1055"/>
                <a:gd name="T64" fmla="*/ 238 w 773"/>
                <a:gd name="T65" fmla="*/ 430 h 1055"/>
                <a:gd name="T66" fmla="*/ 239 w 773"/>
                <a:gd name="T67" fmla="*/ 400 h 1055"/>
                <a:gd name="T68" fmla="*/ 335 w 773"/>
                <a:gd name="T69" fmla="*/ 380 h 1055"/>
                <a:gd name="T70" fmla="*/ 386 w 773"/>
                <a:gd name="T71" fmla="*/ 341 h 1055"/>
                <a:gd name="T72" fmla="*/ 394 w 773"/>
                <a:gd name="T73" fmla="*/ 316 h 1055"/>
                <a:gd name="T74" fmla="*/ 462 w 773"/>
                <a:gd name="T75" fmla="*/ 376 h 1055"/>
                <a:gd name="T76" fmla="*/ 568 w 773"/>
                <a:gd name="T77" fmla="*/ 270 h 1055"/>
                <a:gd name="T78" fmla="*/ 622 w 773"/>
                <a:gd name="T79" fmla="*/ 301 h 1055"/>
                <a:gd name="T80" fmla="*/ 493 w 773"/>
                <a:gd name="T81" fmla="*/ 467 h 1055"/>
                <a:gd name="T82" fmla="*/ 419 w 773"/>
                <a:gd name="T83" fmla="*/ 489 h 1055"/>
                <a:gd name="T84" fmla="*/ 347 w 773"/>
                <a:gd name="T85" fmla="*/ 50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3" h="1055">
                  <a:moveTo>
                    <a:pt x="347" y="507"/>
                  </a:moveTo>
                  <a:cubicBezTo>
                    <a:pt x="333" y="512"/>
                    <a:pt x="329" y="516"/>
                    <a:pt x="328" y="524"/>
                  </a:cubicBezTo>
                  <a:cubicBezTo>
                    <a:pt x="327" y="532"/>
                    <a:pt x="339" y="565"/>
                    <a:pt x="341" y="573"/>
                  </a:cubicBezTo>
                  <a:cubicBezTo>
                    <a:pt x="351" y="617"/>
                    <a:pt x="373" y="810"/>
                    <a:pt x="392" y="912"/>
                  </a:cubicBezTo>
                  <a:cubicBezTo>
                    <a:pt x="401" y="963"/>
                    <a:pt x="465" y="1010"/>
                    <a:pt x="480" y="1020"/>
                  </a:cubicBezTo>
                  <a:cubicBezTo>
                    <a:pt x="495" y="1030"/>
                    <a:pt x="522" y="1042"/>
                    <a:pt x="539" y="1047"/>
                  </a:cubicBezTo>
                  <a:cubicBezTo>
                    <a:pt x="556" y="1053"/>
                    <a:pt x="579" y="1055"/>
                    <a:pt x="599" y="1051"/>
                  </a:cubicBezTo>
                  <a:cubicBezTo>
                    <a:pt x="706" y="1032"/>
                    <a:pt x="773" y="915"/>
                    <a:pt x="750" y="778"/>
                  </a:cubicBezTo>
                  <a:cubicBezTo>
                    <a:pt x="728" y="642"/>
                    <a:pt x="720" y="566"/>
                    <a:pt x="758" y="490"/>
                  </a:cubicBezTo>
                  <a:cubicBezTo>
                    <a:pt x="762" y="482"/>
                    <a:pt x="764" y="474"/>
                    <a:pt x="766" y="466"/>
                  </a:cubicBezTo>
                  <a:cubicBezTo>
                    <a:pt x="768" y="455"/>
                    <a:pt x="768" y="444"/>
                    <a:pt x="769" y="433"/>
                  </a:cubicBezTo>
                  <a:cubicBezTo>
                    <a:pt x="770" y="420"/>
                    <a:pt x="770" y="407"/>
                    <a:pt x="769" y="394"/>
                  </a:cubicBezTo>
                  <a:cubicBezTo>
                    <a:pt x="769" y="379"/>
                    <a:pt x="768" y="365"/>
                    <a:pt x="767" y="350"/>
                  </a:cubicBezTo>
                  <a:cubicBezTo>
                    <a:pt x="765" y="335"/>
                    <a:pt x="764" y="320"/>
                    <a:pt x="762" y="304"/>
                  </a:cubicBezTo>
                  <a:cubicBezTo>
                    <a:pt x="760" y="289"/>
                    <a:pt x="758" y="274"/>
                    <a:pt x="756" y="258"/>
                  </a:cubicBezTo>
                  <a:cubicBezTo>
                    <a:pt x="754" y="244"/>
                    <a:pt x="752" y="229"/>
                    <a:pt x="750" y="214"/>
                  </a:cubicBezTo>
                  <a:cubicBezTo>
                    <a:pt x="747" y="201"/>
                    <a:pt x="745" y="188"/>
                    <a:pt x="743" y="174"/>
                  </a:cubicBezTo>
                  <a:cubicBezTo>
                    <a:pt x="741" y="163"/>
                    <a:pt x="739" y="152"/>
                    <a:pt x="737" y="140"/>
                  </a:cubicBezTo>
                  <a:cubicBezTo>
                    <a:pt x="734" y="128"/>
                    <a:pt x="732" y="116"/>
                    <a:pt x="729" y="103"/>
                  </a:cubicBezTo>
                  <a:cubicBezTo>
                    <a:pt x="725" y="85"/>
                    <a:pt x="716" y="68"/>
                    <a:pt x="706" y="53"/>
                  </a:cubicBezTo>
                  <a:cubicBezTo>
                    <a:pt x="694" y="36"/>
                    <a:pt x="679" y="21"/>
                    <a:pt x="659" y="14"/>
                  </a:cubicBezTo>
                  <a:cubicBezTo>
                    <a:pt x="647" y="10"/>
                    <a:pt x="634" y="9"/>
                    <a:pt x="622" y="12"/>
                  </a:cubicBezTo>
                  <a:cubicBezTo>
                    <a:pt x="563" y="29"/>
                    <a:pt x="568" y="66"/>
                    <a:pt x="568" y="66"/>
                  </a:cubicBezTo>
                  <a:cubicBezTo>
                    <a:pt x="568" y="66"/>
                    <a:pt x="524" y="0"/>
                    <a:pt x="470" y="12"/>
                  </a:cubicBezTo>
                  <a:cubicBezTo>
                    <a:pt x="422" y="23"/>
                    <a:pt x="417" y="73"/>
                    <a:pt x="417" y="73"/>
                  </a:cubicBezTo>
                  <a:cubicBezTo>
                    <a:pt x="417" y="73"/>
                    <a:pt x="379" y="12"/>
                    <a:pt x="326" y="28"/>
                  </a:cubicBezTo>
                  <a:cubicBezTo>
                    <a:pt x="273" y="43"/>
                    <a:pt x="265" y="81"/>
                    <a:pt x="258" y="111"/>
                  </a:cubicBezTo>
                  <a:cubicBezTo>
                    <a:pt x="250" y="141"/>
                    <a:pt x="235" y="156"/>
                    <a:pt x="159" y="164"/>
                  </a:cubicBezTo>
                  <a:cubicBezTo>
                    <a:pt x="83" y="172"/>
                    <a:pt x="0" y="232"/>
                    <a:pt x="0" y="301"/>
                  </a:cubicBezTo>
                  <a:cubicBezTo>
                    <a:pt x="0" y="347"/>
                    <a:pt x="12" y="394"/>
                    <a:pt x="63" y="429"/>
                  </a:cubicBezTo>
                  <a:cubicBezTo>
                    <a:pt x="114" y="464"/>
                    <a:pt x="206" y="468"/>
                    <a:pt x="211" y="468"/>
                  </a:cubicBezTo>
                  <a:cubicBezTo>
                    <a:pt x="216" y="468"/>
                    <a:pt x="221" y="467"/>
                    <a:pt x="225" y="465"/>
                  </a:cubicBezTo>
                  <a:cubicBezTo>
                    <a:pt x="243" y="459"/>
                    <a:pt x="241" y="445"/>
                    <a:pt x="238" y="430"/>
                  </a:cubicBezTo>
                  <a:cubicBezTo>
                    <a:pt x="237" y="427"/>
                    <a:pt x="226" y="402"/>
                    <a:pt x="239" y="400"/>
                  </a:cubicBezTo>
                  <a:cubicBezTo>
                    <a:pt x="243" y="399"/>
                    <a:pt x="325" y="383"/>
                    <a:pt x="335" y="380"/>
                  </a:cubicBezTo>
                  <a:cubicBezTo>
                    <a:pt x="342" y="378"/>
                    <a:pt x="370" y="372"/>
                    <a:pt x="386" y="341"/>
                  </a:cubicBezTo>
                  <a:cubicBezTo>
                    <a:pt x="391" y="333"/>
                    <a:pt x="394" y="325"/>
                    <a:pt x="394" y="316"/>
                  </a:cubicBezTo>
                  <a:cubicBezTo>
                    <a:pt x="394" y="316"/>
                    <a:pt x="409" y="384"/>
                    <a:pt x="462" y="376"/>
                  </a:cubicBezTo>
                  <a:cubicBezTo>
                    <a:pt x="515" y="369"/>
                    <a:pt x="552" y="325"/>
                    <a:pt x="568" y="270"/>
                  </a:cubicBezTo>
                  <a:cubicBezTo>
                    <a:pt x="572" y="259"/>
                    <a:pt x="606" y="248"/>
                    <a:pt x="622" y="301"/>
                  </a:cubicBezTo>
                  <a:cubicBezTo>
                    <a:pt x="643" y="369"/>
                    <a:pt x="568" y="445"/>
                    <a:pt x="493" y="467"/>
                  </a:cubicBezTo>
                  <a:cubicBezTo>
                    <a:pt x="468" y="475"/>
                    <a:pt x="443" y="482"/>
                    <a:pt x="419" y="489"/>
                  </a:cubicBezTo>
                  <a:cubicBezTo>
                    <a:pt x="400" y="495"/>
                    <a:pt x="347" y="507"/>
                    <a:pt x="347" y="50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98DE4A0E-2229-4347-8210-DE133082E0EE}"/>
                </a:ext>
              </a:extLst>
            </p:cNvPr>
            <p:cNvSpPr>
              <a:spLocks/>
            </p:cNvSpPr>
            <p:nvPr userDrawn="1"/>
          </p:nvSpPr>
          <p:spPr bwMode="auto">
            <a:xfrm>
              <a:off x="6753225" y="2398713"/>
              <a:ext cx="1074737" cy="811212"/>
            </a:xfrm>
            <a:custGeom>
              <a:avLst/>
              <a:gdLst>
                <a:gd name="T0" fmla="*/ 2544 w 2982"/>
                <a:gd name="T1" fmla="*/ 1764 h 2252"/>
                <a:gd name="T2" fmla="*/ 1068 w 2982"/>
                <a:gd name="T3" fmla="*/ 1619 h 2252"/>
                <a:gd name="T4" fmla="*/ 1042 w 2982"/>
                <a:gd name="T5" fmla="*/ 1597 h 2252"/>
                <a:gd name="T6" fmla="*/ 1111 w 2982"/>
                <a:gd name="T7" fmla="*/ 1492 h 2252"/>
                <a:gd name="T8" fmla="*/ 1106 w 2982"/>
                <a:gd name="T9" fmla="*/ 1358 h 2252"/>
                <a:gd name="T10" fmla="*/ 981 w 2982"/>
                <a:gd name="T11" fmla="*/ 1332 h 2252"/>
                <a:gd name="T12" fmla="*/ 920 w 2982"/>
                <a:gd name="T13" fmla="*/ 1417 h 2252"/>
                <a:gd name="T14" fmla="*/ 942 w 2982"/>
                <a:gd name="T15" fmla="*/ 1492 h 2252"/>
                <a:gd name="T16" fmla="*/ 934 w 2982"/>
                <a:gd name="T17" fmla="*/ 1544 h 2252"/>
                <a:gd name="T18" fmla="*/ 889 w 2982"/>
                <a:gd name="T19" fmla="*/ 1544 h 2252"/>
                <a:gd name="T20" fmla="*/ 679 w 2982"/>
                <a:gd name="T21" fmla="*/ 1454 h 2252"/>
                <a:gd name="T22" fmla="*/ 652 w 2982"/>
                <a:gd name="T23" fmla="*/ 1404 h 2252"/>
                <a:gd name="T24" fmla="*/ 841 w 2982"/>
                <a:gd name="T25" fmla="*/ 1338 h 2252"/>
                <a:gd name="T26" fmla="*/ 1162 w 2982"/>
                <a:gd name="T27" fmla="*/ 1170 h 2252"/>
                <a:gd name="T28" fmla="*/ 1275 w 2982"/>
                <a:gd name="T29" fmla="*/ 1303 h 2252"/>
                <a:gd name="T30" fmla="*/ 1209 w 2982"/>
                <a:gd name="T31" fmla="*/ 1542 h 2252"/>
                <a:gd name="T32" fmla="*/ 1576 w 2982"/>
                <a:gd name="T33" fmla="*/ 1256 h 2252"/>
                <a:gd name="T34" fmla="*/ 1643 w 2982"/>
                <a:gd name="T35" fmla="*/ 1176 h 2252"/>
                <a:gd name="T36" fmla="*/ 2018 w 2982"/>
                <a:gd name="T37" fmla="*/ 1015 h 2252"/>
                <a:gd name="T38" fmla="*/ 2103 w 2982"/>
                <a:gd name="T39" fmla="*/ 826 h 2252"/>
                <a:gd name="T40" fmla="*/ 2033 w 2982"/>
                <a:gd name="T41" fmla="*/ 617 h 2252"/>
                <a:gd name="T42" fmla="*/ 2102 w 2982"/>
                <a:gd name="T43" fmla="*/ 513 h 2252"/>
                <a:gd name="T44" fmla="*/ 2451 w 2982"/>
                <a:gd name="T45" fmla="*/ 427 h 2252"/>
                <a:gd name="T46" fmla="*/ 2486 w 2982"/>
                <a:gd name="T47" fmla="*/ 363 h 2252"/>
                <a:gd name="T48" fmla="*/ 2330 w 2982"/>
                <a:gd name="T49" fmla="*/ 39 h 2252"/>
                <a:gd name="T50" fmla="*/ 2273 w 2982"/>
                <a:gd name="T51" fmla="*/ 10 h 2252"/>
                <a:gd name="T52" fmla="*/ 1770 w 2982"/>
                <a:gd name="T53" fmla="*/ 178 h 2252"/>
                <a:gd name="T54" fmla="*/ 1653 w 2982"/>
                <a:gd name="T55" fmla="*/ 423 h 2252"/>
                <a:gd name="T56" fmla="*/ 1675 w 2982"/>
                <a:gd name="T57" fmla="*/ 561 h 2252"/>
                <a:gd name="T58" fmla="*/ 1590 w 2982"/>
                <a:gd name="T59" fmla="*/ 813 h 2252"/>
                <a:gd name="T60" fmla="*/ 1255 w 2982"/>
                <a:gd name="T61" fmla="*/ 989 h 2252"/>
                <a:gd name="T62" fmla="*/ 1085 w 2982"/>
                <a:gd name="T63" fmla="*/ 900 h 2252"/>
                <a:gd name="T64" fmla="*/ 1026 w 2982"/>
                <a:gd name="T65" fmla="*/ 704 h 2252"/>
                <a:gd name="T66" fmla="*/ 518 w 2982"/>
                <a:gd name="T67" fmla="*/ 489 h 2252"/>
                <a:gd name="T68" fmla="*/ 621 w 2982"/>
                <a:gd name="T69" fmla="*/ 615 h 2252"/>
                <a:gd name="T70" fmla="*/ 655 w 2982"/>
                <a:gd name="T71" fmla="*/ 700 h 2252"/>
                <a:gd name="T72" fmla="*/ 761 w 2982"/>
                <a:gd name="T73" fmla="*/ 777 h 2252"/>
                <a:gd name="T74" fmla="*/ 727 w 2982"/>
                <a:gd name="T75" fmla="*/ 794 h 2252"/>
                <a:gd name="T76" fmla="*/ 346 w 2982"/>
                <a:gd name="T77" fmla="*/ 990 h 2252"/>
                <a:gd name="T78" fmla="*/ 540 w 2982"/>
                <a:gd name="T79" fmla="*/ 1034 h 2252"/>
                <a:gd name="T80" fmla="*/ 740 w 2982"/>
                <a:gd name="T81" fmla="*/ 1091 h 2252"/>
                <a:gd name="T82" fmla="*/ 611 w 2982"/>
                <a:gd name="T83" fmla="*/ 1390 h 2252"/>
                <a:gd name="T84" fmla="*/ 567 w 2982"/>
                <a:gd name="T85" fmla="*/ 1410 h 2252"/>
                <a:gd name="T86" fmla="*/ 477 w 2982"/>
                <a:gd name="T87" fmla="*/ 1214 h 2252"/>
                <a:gd name="T88" fmla="*/ 454 w 2982"/>
                <a:gd name="T89" fmla="*/ 1158 h 2252"/>
                <a:gd name="T90" fmla="*/ 61 w 2982"/>
                <a:gd name="T91" fmla="*/ 1329 h 2252"/>
                <a:gd name="T92" fmla="*/ 223 w 2982"/>
                <a:gd name="T93" fmla="*/ 1647 h 2252"/>
                <a:gd name="T94" fmla="*/ 234 w 2982"/>
                <a:gd name="T95" fmla="*/ 1640 h 2252"/>
                <a:gd name="T96" fmla="*/ 257 w 2982"/>
                <a:gd name="T97" fmla="*/ 1534 h 2252"/>
                <a:gd name="T98" fmla="*/ 398 w 2982"/>
                <a:gd name="T99" fmla="*/ 1473 h 2252"/>
                <a:gd name="T100" fmla="*/ 789 w 2982"/>
                <a:gd name="T101" fmla="*/ 1677 h 2252"/>
                <a:gd name="T102" fmla="*/ 805 w 2982"/>
                <a:gd name="T103" fmla="*/ 1738 h 2252"/>
                <a:gd name="T104" fmla="*/ 702 w 2982"/>
                <a:gd name="T105" fmla="*/ 1874 h 2252"/>
                <a:gd name="T106" fmla="*/ 703 w 2982"/>
                <a:gd name="T107" fmla="*/ 2015 h 2252"/>
                <a:gd name="T108" fmla="*/ 839 w 2982"/>
                <a:gd name="T109" fmla="*/ 2041 h 2252"/>
                <a:gd name="T110" fmla="*/ 877 w 2982"/>
                <a:gd name="T111" fmla="*/ 1902 h 2252"/>
                <a:gd name="T112" fmla="*/ 905 w 2982"/>
                <a:gd name="T113" fmla="*/ 1774 h 2252"/>
                <a:gd name="T114" fmla="*/ 950 w 2982"/>
                <a:gd name="T115" fmla="*/ 1758 h 2252"/>
                <a:gd name="T116" fmla="*/ 1115 w 2982"/>
                <a:gd name="T117" fmla="*/ 1846 h 2252"/>
                <a:gd name="T118" fmla="*/ 2671 w 2982"/>
                <a:gd name="T119" fmla="*/ 2133 h 2252"/>
                <a:gd name="T120" fmla="*/ 2982 w 2982"/>
                <a:gd name="T121" fmla="*/ 2001 h 2252"/>
                <a:gd name="T122" fmla="*/ 2544 w 2982"/>
                <a:gd name="T123" fmla="*/ 1764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82" h="2252">
                  <a:moveTo>
                    <a:pt x="2544" y="1764"/>
                  </a:moveTo>
                  <a:cubicBezTo>
                    <a:pt x="1974" y="1902"/>
                    <a:pt x="1182" y="1672"/>
                    <a:pt x="1068" y="1619"/>
                  </a:cubicBezTo>
                  <a:cubicBezTo>
                    <a:pt x="1057" y="1614"/>
                    <a:pt x="1045" y="1603"/>
                    <a:pt x="1042" y="1597"/>
                  </a:cubicBezTo>
                  <a:cubicBezTo>
                    <a:pt x="1024" y="1561"/>
                    <a:pt x="1086" y="1528"/>
                    <a:pt x="1111" y="1492"/>
                  </a:cubicBezTo>
                  <a:cubicBezTo>
                    <a:pt x="1145" y="1446"/>
                    <a:pt x="1143" y="1400"/>
                    <a:pt x="1106" y="1358"/>
                  </a:cubicBezTo>
                  <a:cubicBezTo>
                    <a:pt x="1072" y="1319"/>
                    <a:pt x="1028" y="1308"/>
                    <a:pt x="981" y="1332"/>
                  </a:cubicBezTo>
                  <a:cubicBezTo>
                    <a:pt x="943" y="1351"/>
                    <a:pt x="921" y="1381"/>
                    <a:pt x="920" y="1417"/>
                  </a:cubicBezTo>
                  <a:cubicBezTo>
                    <a:pt x="918" y="1449"/>
                    <a:pt x="934" y="1480"/>
                    <a:pt x="942" y="1492"/>
                  </a:cubicBezTo>
                  <a:cubicBezTo>
                    <a:pt x="954" y="1512"/>
                    <a:pt x="947" y="1528"/>
                    <a:pt x="934" y="1544"/>
                  </a:cubicBezTo>
                  <a:cubicBezTo>
                    <a:pt x="920" y="1560"/>
                    <a:pt x="904" y="1550"/>
                    <a:pt x="889" y="1544"/>
                  </a:cubicBezTo>
                  <a:cubicBezTo>
                    <a:pt x="819" y="1515"/>
                    <a:pt x="749" y="1485"/>
                    <a:pt x="679" y="1454"/>
                  </a:cubicBezTo>
                  <a:cubicBezTo>
                    <a:pt x="649" y="1441"/>
                    <a:pt x="638" y="1441"/>
                    <a:pt x="652" y="1404"/>
                  </a:cubicBezTo>
                  <a:cubicBezTo>
                    <a:pt x="687" y="1313"/>
                    <a:pt x="763" y="1291"/>
                    <a:pt x="841" y="1338"/>
                  </a:cubicBezTo>
                  <a:cubicBezTo>
                    <a:pt x="910" y="1170"/>
                    <a:pt x="1031" y="1107"/>
                    <a:pt x="1162" y="1170"/>
                  </a:cubicBezTo>
                  <a:cubicBezTo>
                    <a:pt x="1219" y="1197"/>
                    <a:pt x="1255" y="1243"/>
                    <a:pt x="1275" y="1303"/>
                  </a:cubicBezTo>
                  <a:cubicBezTo>
                    <a:pt x="1307" y="1394"/>
                    <a:pt x="1271" y="1485"/>
                    <a:pt x="1209" y="1542"/>
                  </a:cubicBezTo>
                  <a:cubicBezTo>
                    <a:pt x="1318" y="1548"/>
                    <a:pt x="1539" y="1432"/>
                    <a:pt x="1576" y="1256"/>
                  </a:cubicBezTo>
                  <a:cubicBezTo>
                    <a:pt x="1585" y="1211"/>
                    <a:pt x="1606" y="1191"/>
                    <a:pt x="1643" y="1176"/>
                  </a:cubicBezTo>
                  <a:cubicBezTo>
                    <a:pt x="1768" y="1122"/>
                    <a:pt x="1893" y="1067"/>
                    <a:pt x="2018" y="1015"/>
                  </a:cubicBezTo>
                  <a:cubicBezTo>
                    <a:pt x="2125" y="970"/>
                    <a:pt x="2142" y="937"/>
                    <a:pt x="2103" y="826"/>
                  </a:cubicBezTo>
                  <a:cubicBezTo>
                    <a:pt x="2079" y="757"/>
                    <a:pt x="2049" y="690"/>
                    <a:pt x="2033" y="617"/>
                  </a:cubicBezTo>
                  <a:cubicBezTo>
                    <a:pt x="2020" y="555"/>
                    <a:pt x="2043" y="527"/>
                    <a:pt x="2102" y="513"/>
                  </a:cubicBezTo>
                  <a:cubicBezTo>
                    <a:pt x="2219" y="486"/>
                    <a:pt x="2335" y="455"/>
                    <a:pt x="2451" y="427"/>
                  </a:cubicBezTo>
                  <a:cubicBezTo>
                    <a:pt x="2488" y="418"/>
                    <a:pt x="2510" y="409"/>
                    <a:pt x="2486" y="363"/>
                  </a:cubicBezTo>
                  <a:cubicBezTo>
                    <a:pt x="2431" y="256"/>
                    <a:pt x="2381" y="147"/>
                    <a:pt x="2330" y="39"/>
                  </a:cubicBezTo>
                  <a:cubicBezTo>
                    <a:pt x="2318" y="13"/>
                    <a:pt x="2303" y="0"/>
                    <a:pt x="2273" y="10"/>
                  </a:cubicBezTo>
                  <a:cubicBezTo>
                    <a:pt x="2105" y="66"/>
                    <a:pt x="1931" y="102"/>
                    <a:pt x="1770" y="178"/>
                  </a:cubicBezTo>
                  <a:cubicBezTo>
                    <a:pt x="1653" y="234"/>
                    <a:pt x="1626" y="299"/>
                    <a:pt x="1653" y="423"/>
                  </a:cubicBezTo>
                  <a:cubicBezTo>
                    <a:pt x="1663" y="469"/>
                    <a:pt x="1667" y="515"/>
                    <a:pt x="1675" y="561"/>
                  </a:cubicBezTo>
                  <a:cubicBezTo>
                    <a:pt x="1692" y="660"/>
                    <a:pt x="1658" y="741"/>
                    <a:pt x="1590" y="813"/>
                  </a:cubicBezTo>
                  <a:cubicBezTo>
                    <a:pt x="1498" y="911"/>
                    <a:pt x="1379" y="956"/>
                    <a:pt x="1255" y="989"/>
                  </a:cubicBezTo>
                  <a:cubicBezTo>
                    <a:pt x="1161" y="1014"/>
                    <a:pt x="1119" y="993"/>
                    <a:pt x="1085" y="900"/>
                  </a:cubicBezTo>
                  <a:cubicBezTo>
                    <a:pt x="1061" y="836"/>
                    <a:pt x="1048" y="769"/>
                    <a:pt x="1026" y="704"/>
                  </a:cubicBezTo>
                  <a:cubicBezTo>
                    <a:pt x="953" y="489"/>
                    <a:pt x="671" y="377"/>
                    <a:pt x="518" y="489"/>
                  </a:cubicBezTo>
                  <a:cubicBezTo>
                    <a:pt x="566" y="491"/>
                    <a:pt x="663" y="535"/>
                    <a:pt x="621" y="615"/>
                  </a:cubicBezTo>
                  <a:cubicBezTo>
                    <a:pt x="606" y="644"/>
                    <a:pt x="623" y="683"/>
                    <a:pt x="655" y="700"/>
                  </a:cubicBezTo>
                  <a:cubicBezTo>
                    <a:pt x="697" y="722"/>
                    <a:pt x="760" y="756"/>
                    <a:pt x="761" y="777"/>
                  </a:cubicBezTo>
                  <a:cubicBezTo>
                    <a:pt x="763" y="798"/>
                    <a:pt x="741" y="795"/>
                    <a:pt x="727" y="794"/>
                  </a:cubicBezTo>
                  <a:cubicBezTo>
                    <a:pt x="529" y="778"/>
                    <a:pt x="362" y="852"/>
                    <a:pt x="346" y="990"/>
                  </a:cubicBezTo>
                  <a:cubicBezTo>
                    <a:pt x="429" y="948"/>
                    <a:pt x="479" y="935"/>
                    <a:pt x="540" y="1034"/>
                  </a:cubicBezTo>
                  <a:cubicBezTo>
                    <a:pt x="566" y="1076"/>
                    <a:pt x="677" y="1081"/>
                    <a:pt x="740" y="1091"/>
                  </a:cubicBezTo>
                  <a:cubicBezTo>
                    <a:pt x="606" y="1219"/>
                    <a:pt x="601" y="1291"/>
                    <a:pt x="611" y="1390"/>
                  </a:cubicBezTo>
                  <a:cubicBezTo>
                    <a:pt x="615" y="1434"/>
                    <a:pt x="621" y="1433"/>
                    <a:pt x="567" y="1410"/>
                  </a:cubicBezTo>
                  <a:cubicBezTo>
                    <a:pt x="446" y="1358"/>
                    <a:pt x="418" y="1308"/>
                    <a:pt x="477" y="1214"/>
                  </a:cubicBezTo>
                  <a:cubicBezTo>
                    <a:pt x="502" y="1175"/>
                    <a:pt x="481" y="1170"/>
                    <a:pt x="454" y="1158"/>
                  </a:cubicBezTo>
                  <a:cubicBezTo>
                    <a:pt x="311" y="1096"/>
                    <a:pt x="120" y="1178"/>
                    <a:pt x="61" y="1329"/>
                  </a:cubicBezTo>
                  <a:cubicBezTo>
                    <a:pt x="0" y="1483"/>
                    <a:pt x="70" y="1588"/>
                    <a:pt x="223" y="1647"/>
                  </a:cubicBezTo>
                  <a:cubicBezTo>
                    <a:pt x="228" y="1649"/>
                    <a:pt x="234" y="1646"/>
                    <a:pt x="234" y="1640"/>
                  </a:cubicBezTo>
                  <a:cubicBezTo>
                    <a:pt x="238" y="1616"/>
                    <a:pt x="238" y="1587"/>
                    <a:pt x="257" y="1534"/>
                  </a:cubicBezTo>
                  <a:cubicBezTo>
                    <a:pt x="288" y="1449"/>
                    <a:pt x="320" y="1435"/>
                    <a:pt x="398" y="1473"/>
                  </a:cubicBezTo>
                  <a:cubicBezTo>
                    <a:pt x="529" y="1539"/>
                    <a:pt x="658" y="1610"/>
                    <a:pt x="789" y="1677"/>
                  </a:cubicBezTo>
                  <a:cubicBezTo>
                    <a:pt x="821" y="1693"/>
                    <a:pt x="828" y="1709"/>
                    <a:pt x="805" y="1738"/>
                  </a:cubicBezTo>
                  <a:cubicBezTo>
                    <a:pt x="769" y="1782"/>
                    <a:pt x="725" y="1837"/>
                    <a:pt x="702" y="1874"/>
                  </a:cubicBezTo>
                  <a:cubicBezTo>
                    <a:pt x="671" y="1924"/>
                    <a:pt x="663" y="1971"/>
                    <a:pt x="703" y="2015"/>
                  </a:cubicBezTo>
                  <a:cubicBezTo>
                    <a:pt x="739" y="2056"/>
                    <a:pt x="791" y="2072"/>
                    <a:pt x="839" y="2041"/>
                  </a:cubicBezTo>
                  <a:cubicBezTo>
                    <a:pt x="888" y="2010"/>
                    <a:pt x="909" y="1954"/>
                    <a:pt x="877" y="1902"/>
                  </a:cubicBezTo>
                  <a:cubicBezTo>
                    <a:pt x="844" y="1848"/>
                    <a:pt x="875" y="1805"/>
                    <a:pt x="905" y="1774"/>
                  </a:cubicBezTo>
                  <a:cubicBezTo>
                    <a:pt x="918" y="1759"/>
                    <a:pt x="933" y="1754"/>
                    <a:pt x="950" y="1758"/>
                  </a:cubicBezTo>
                  <a:cubicBezTo>
                    <a:pt x="968" y="1762"/>
                    <a:pt x="1107" y="1841"/>
                    <a:pt x="1115" y="1846"/>
                  </a:cubicBezTo>
                  <a:cubicBezTo>
                    <a:pt x="1602" y="2114"/>
                    <a:pt x="2113" y="2252"/>
                    <a:pt x="2671" y="2133"/>
                  </a:cubicBezTo>
                  <a:cubicBezTo>
                    <a:pt x="2711" y="2125"/>
                    <a:pt x="2869" y="2087"/>
                    <a:pt x="2982" y="2001"/>
                  </a:cubicBezTo>
                  <a:cubicBezTo>
                    <a:pt x="2801" y="1998"/>
                    <a:pt x="2592" y="1962"/>
                    <a:pt x="2544" y="176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0">
              <a:extLst>
                <a:ext uri="{FF2B5EF4-FFF2-40B4-BE49-F238E27FC236}">
                  <a16:creationId xmlns:a16="http://schemas.microsoft.com/office/drawing/2014/main" id="{16C83E78-F34B-445D-A88B-09B48E4FFDB6}"/>
                </a:ext>
              </a:extLst>
            </p:cNvPr>
            <p:cNvSpPr>
              <a:spLocks/>
            </p:cNvSpPr>
            <p:nvPr userDrawn="1"/>
          </p:nvSpPr>
          <p:spPr bwMode="auto">
            <a:xfrm>
              <a:off x="6916738" y="1908175"/>
              <a:ext cx="217487" cy="196850"/>
            </a:xfrm>
            <a:custGeom>
              <a:avLst/>
              <a:gdLst>
                <a:gd name="T0" fmla="*/ 493 w 606"/>
                <a:gd name="T1" fmla="*/ 204 h 546"/>
                <a:gd name="T2" fmla="*/ 516 w 606"/>
                <a:gd name="T3" fmla="*/ 57 h 546"/>
                <a:gd name="T4" fmla="*/ 403 w 606"/>
                <a:gd name="T5" fmla="*/ 29 h 546"/>
                <a:gd name="T6" fmla="*/ 365 w 606"/>
                <a:gd name="T7" fmla="*/ 69 h 546"/>
                <a:gd name="T8" fmla="*/ 59 w 606"/>
                <a:gd name="T9" fmla="*/ 121 h 546"/>
                <a:gd name="T10" fmla="*/ 5 w 606"/>
                <a:gd name="T11" fmla="*/ 155 h 546"/>
                <a:gd name="T12" fmla="*/ 16 w 606"/>
                <a:gd name="T13" fmla="*/ 343 h 546"/>
                <a:gd name="T14" fmla="*/ 46 w 606"/>
                <a:gd name="T15" fmla="*/ 395 h 546"/>
                <a:gd name="T16" fmla="*/ 168 w 606"/>
                <a:gd name="T17" fmla="*/ 457 h 546"/>
                <a:gd name="T18" fmla="*/ 293 w 606"/>
                <a:gd name="T19" fmla="*/ 521 h 546"/>
                <a:gd name="T20" fmla="*/ 327 w 606"/>
                <a:gd name="T21" fmla="*/ 538 h 546"/>
                <a:gd name="T22" fmla="*/ 351 w 606"/>
                <a:gd name="T23" fmla="*/ 545 h 546"/>
                <a:gd name="T24" fmla="*/ 364 w 606"/>
                <a:gd name="T25" fmla="*/ 524 h 546"/>
                <a:gd name="T26" fmla="*/ 363 w 606"/>
                <a:gd name="T27" fmla="*/ 519 h 546"/>
                <a:gd name="T28" fmla="*/ 352 w 606"/>
                <a:gd name="T29" fmla="*/ 474 h 546"/>
                <a:gd name="T30" fmla="*/ 344 w 606"/>
                <a:gd name="T31" fmla="*/ 436 h 546"/>
                <a:gd name="T32" fmla="*/ 347 w 606"/>
                <a:gd name="T33" fmla="*/ 367 h 546"/>
                <a:gd name="T34" fmla="*/ 373 w 606"/>
                <a:gd name="T35" fmla="*/ 308 h 546"/>
                <a:gd name="T36" fmla="*/ 417 w 606"/>
                <a:gd name="T37" fmla="*/ 258 h 546"/>
                <a:gd name="T38" fmla="*/ 478 w 606"/>
                <a:gd name="T39" fmla="*/ 214 h 546"/>
                <a:gd name="T40" fmla="*/ 493 w 606"/>
                <a:gd name="T41" fmla="*/ 204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546">
                  <a:moveTo>
                    <a:pt x="493" y="204"/>
                  </a:moveTo>
                  <a:cubicBezTo>
                    <a:pt x="547" y="163"/>
                    <a:pt x="606" y="124"/>
                    <a:pt x="516" y="57"/>
                  </a:cubicBezTo>
                  <a:cubicBezTo>
                    <a:pt x="490" y="39"/>
                    <a:pt x="442" y="0"/>
                    <a:pt x="403" y="29"/>
                  </a:cubicBezTo>
                  <a:cubicBezTo>
                    <a:pt x="388" y="41"/>
                    <a:pt x="376" y="54"/>
                    <a:pt x="365" y="69"/>
                  </a:cubicBezTo>
                  <a:cubicBezTo>
                    <a:pt x="278" y="177"/>
                    <a:pt x="178" y="203"/>
                    <a:pt x="59" y="121"/>
                  </a:cubicBezTo>
                  <a:cubicBezTo>
                    <a:pt x="19" y="94"/>
                    <a:pt x="0" y="106"/>
                    <a:pt x="5" y="155"/>
                  </a:cubicBezTo>
                  <a:cubicBezTo>
                    <a:pt x="10" y="218"/>
                    <a:pt x="13" y="280"/>
                    <a:pt x="16" y="343"/>
                  </a:cubicBezTo>
                  <a:cubicBezTo>
                    <a:pt x="17" y="367"/>
                    <a:pt x="24" y="384"/>
                    <a:pt x="46" y="395"/>
                  </a:cubicBezTo>
                  <a:cubicBezTo>
                    <a:pt x="87" y="416"/>
                    <a:pt x="127" y="436"/>
                    <a:pt x="168" y="457"/>
                  </a:cubicBezTo>
                  <a:cubicBezTo>
                    <a:pt x="209" y="478"/>
                    <a:pt x="251" y="499"/>
                    <a:pt x="293" y="521"/>
                  </a:cubicBezTo>
                  <a:cubicBezTo>
                    <a:pt x="305" y="526"/>
                    <a:pt x="316" y="532"/>
                    <a:pt x="327" y="538"/>
                  </a:cubicBezTo>
                  <a:cubicBezTo>
                    <a:pt x="334" y="542"/>
                    <a:pt x="343" y="546"/>
                    <a:pt x="351" y="545"/>
                  </a:cubicBezTo>
                  <a:cubicBezTo>
                    <a:pt x="362" y="544"/>
                    <a:pt x="364" y="534"/>
                    <a:pt x="364" y="524"/>
                  </a:cubicBezTo>
                  <a:cubicBezTo>
                    <a:pt x="364" y="522"/>
                    <a:pt x="363" y="520"/>
                    <a:pt x="363" y="519"/>
                  </a:cubicBezTo>
                  <a:cubicBezTo>
                    <a:pt x="362" y="503"/>
                    <a:pt x="356" y="489"/>
                    <a:pt x="352" y="474"/>
                  </a:cubicBezTo>
                  <a:cubicBezTo>
                    <a:pt x="349" y="462"/>
                    <a:pt x="346" y="449"/>
                    <a:pt x="344" y="436"/>
                  </a:cubicBezTo>
                  <a:cubicBezTo>
                    <a:pt x="342" y="413"/>
                    <a:pt x="342" y="390"/>
                    <a:pt x="347" y="367"/>
                  </a:cubicBezTo>
                  <a:cubicBezTo>
                    <a:pt x="352" y="347"/>
                    <a:pt x="361" y="327"/>
                    <a:pt x="373" y="308"/>
                  </a:cubicBezTo>
                  <a:cubicBezTo>
                    <a:pt x="385" y="289"/>
                    <a:pt x="400" y="273"/>
                    <a:pt x="417" y="258"/>
                  </a:cubicBezTo>
                  <a:cubicBezTo>
                    <a:pt x="436" y="241"/>
                    <a:pt x="457" y="227"/>
                    <a:pt x="478" y="214"/>
                  </a:cubicBezTo>
                  <a:cubicBezTo>
                    <a:pt x="481" y="213"/>
                    <a:pt x="493" y="204"/>
                    <a:pt x="493" y="20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1">
              <a:extLst>
                <a:ext uri="{FF2B5EF4-FFF2-40B4-BE49-F238E27FC236}">
                  <a16:creationId xmlns:a16="http://schemas.microsoft.com/office/drawing/2014/main" id="{92F8BDC7-29B6-415F-BA5F-50D6D2CD7F7B}"/>
                </a:ext>
              </a:extLst>
            </p:cNvPr>
            <p:cNvSpPr>
              <a:spLocks/>
            </p:cNvSpPr>
            <p:nvPr userDrawn="1"/>
          </p:nvSpPr>
          <p:spPr bwMode="auto">
            <a:xfrm>
              <a:off x="7156450" y="1819275"/>
              <a:ext cx="246062" cy="95250"/>
            </a:xfrm>
            <a:custGeom>
              <a:avLst/>
              <a:gdLst>
                <a:gd name="T0" fmla="*/ 125 w 683"/>
                <a:gd name="T1" fmla="*/ 0 h 262"/>
                <a:gd name="T2" fmla="*/ 10 w 683"/>
                <a:gd name="T3" fmla="*/ 149 h 262"/>
                <a:gd name="T4" fmla="*/ 153 w 683"/>
                <a:gd name="T5" fmla="*/ 258 h 262"/>
                <a:gd name="T6" fmla="*/ 312 w 683"/>
                <a:gd name="T7" fmla="*/ 226 h 262"/>
                <a:gd name="T8" fmla="*/ 683 w 683"/>
                <a:gd name="T9" fmla="*/ 198 h 262"/>
                <a:gd name="T10" fmla="*/ 524 w 683"/>
                <a:gd name="T11" fmla="*/ 112 h 262"/>
                <a:gd name="T12" fmla="*/ 244 w 683"/>
                <a:gd name="T13" fmla="*/ 155 h 262"/>
                <a:gd name="T14" fmla="*/ 125 w 683"/>
                <a:gd name="T15" fmla="*/ 0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 h="262">
                  <a:moveTo>
                    <a:pt x="125" y="0"/>
                  </a:moveTo>
                  <a:cubicBezTo>
                    <a:pt x="44" y="33"/>
                    <a:pt x="0" y="81"/>
                    <a:pt x="10" y="149"/>
                  </a:cubicBezTo>
                  <a:cubicBezTo>
                    <a:pt x="19" y="214"/>
                    <a:pt x="79" y="252"/>
                    <a:pt x="153" y="258"/>
                  </a:cubicBezTo>
                  <a:cubicBezTo>
                    <a:pt x="210" y="262"/>
                    <a:pt x="261" y="243"/>
                    <a:pt x="312" y="226"/>
                  </a:cubicBezTo>
                  <a:cubicBezTo>
                    <a:pt x="430" y="186"/>
                    <a:pt x="544" y="136"/>
                    <a:pt x="683" y="198"/>
                  </a:cubicBezTo>
                  <a:cubicBezTo>
                    <a:pt x="637" y="131"/>
                    <a:pt x="597" y="115"/>
                    <a:pt x="524" y="112"/>
                  </a:cubicBezTo>
                  <a:cubicBezTo>
                    <a:pt x="421" y="108"/>
                    <a:pt x="344" y="141"/>
                    <a:pt x="244" y="155"/>
                  </a:cubicBezTo>
                  <a:cubicBezTo>
                    <a:pt x="117" y="172"/>
                    <a:pt x="70" y="100"/>
                    <a:pt x="125" y="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2">
              <a:extLst>
                <a:ext uri="{FF2B5EF4-FFF2-40B4-BE49-F238E27FC236}">
                  <a16:creationId xmlns:a16="http://schemas.microsoft.com/office/drawing/2014/main" id="{A3192873-A14B-437C-A7AB-938E2F74439E}"/>
                </a:ext>
              </a:extLst>
            </p:cNvPr>
            <p:cNvSpPr>
              <a:spLocks/>
            </p:cNvSpPr>
            <p:nvPr userDrawn="1"/>
          </p:nvSpPr>
          <p:spPr bwMode="auto">
            <a:xfrm>
              <a:off x="7064375" y="1981200"/>
              <a:ext cx="157162" cy="169862"/>
            </a:xfrm>
            <a:custGeom>
              <a:avLst/>
              <a:gdLst>
                <a:gd name="T0" fmla="*/ 230 w 436"/>
                <a:gd name="T1" fmla="*/ 434 h 471"/>
                <a:gd name="T2" fmla="*/ 311 w 436"/>
                <a:gd name="T3" fmla="*/ 398 h 471"/>
                <a:gd name="T4" fmla="*/ 335 w 436"/>
                <a:gd name="T5" fmla="*/ 279 h 471"/>
                <a:gd name="T6" fmla="*/ 363 w 436"/>
                <a:gd name="T7" fmla="*/ 217 h 471"/>
                <a:gd name="T8" fmla="*/ 414 w 436"/>
                <a:gd name="T9" fmla="*/ 120 h 471"/>
                <a:gd name="T10" fmla="*/ 329 w 436"/>
                <a:gd name="T11" fmla="*/ 66 h 471"/>
                <a:gd name="T12" fmla="*/ 137 w 436"/>
                <a:gd name="T13" fmla="*/ 51 h 471"/>
                <a:gd name="T14" fmla="*/ 24 w 436"/>
                <a:gd name="T15" fmla="*/ 149 h 471"/>
                <a:gd name="T16" fmla="*/ 33 w 436"/>
                <a:gd name="T17" fmla="*/ 282 h 471"/>
                <a:gd name="T18" fmla="*/ 80 w 436"/>
                <a:gd name="T19" fmla="*/ 356 h 471"/>
                <a:gd name="T20" fmla="*/ 230 w 436"/>
                <a:gd name="T21" fmla="*/ 43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6" h="471">
                  <a:moveTo>
                    <a:pt x="230" y="434"/>
                  </a:moveTo>
                  <a:cubicBezTo>
                    <a:pt x="280" y="458"/>
                    <a:pt x="306" y="471"/>
                    <a:pt x="311" y="398"/>
                  </a:cubicBezTo>
                  <a:cubicBezTo>
                    <a:pt x="314" y="359"/>
                    <a:pt x="321" y="316"/>
                    <a:pt x="335" y="279"/>
                  </a:cubicBezTo>
                  <a:cubicBezTo>
                    <a:pt x="343" y="257"/>
                    <a:pt x="352" y="238"/>
                    <a:pt x="363" y="217"/>
                  </a:cubicBezTo>
                  <a:cubicBezTo>
                    <a:pt x="391" y="165"/>
                    <a:pt x="436" y="157"/>
                    <a:pt x="414" y="120"/>
                  </a:cubicBezTo>
                  <a:cubicBezTo>
                    <a:pt x="397" y="95"/>
                    <a:pt x="365" y="85"/>
                    <a:pt x="329" y="66"/>
                  </a:cubicBezTo>
                  <a:cubicBezTo>
                    <a:pt x="206" y="0"/>
                    <a:pt x="206" y="14"/>
                    <a:pt x="137" y="51"/>
                  </a:cubicBezTo>
                  <a:cubicBezTo>
                    <a:pt x="111" y="65"/>
                    <a:pt x="46" y="101"/>
                    <a:pt x="24" y="149"/>
                  </a:cubicBezTo>
                  <a:cubicBezTo>
                    <a:pt x="0" y="202"/>
                    <a:pt x="23" y="246"/>
                    <a:pt x="33" y="282"/>
                  </a:cubicBezTo>
                  <a:cubicBezTo>
                    <a:pt x="41" y="311"/>
                    <a:pt x="56" y="338"/>
                    <a:pt x="80" y="356"/>
                  </a:cubicBezTo>
                  <a:cubicBezTo>
                    <a:pt x="95" y="368"/>
                    <a:pt x="230" y="434"/>
                    <a:pt x="230" y="43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3">
              <a:extLst>
                <a:ext uri="{FF2B5EF4-FFF2-40B4-BE49-F238E27FC236}">
                  <a16:creationId xmlns:a16="http://schemas.microsoft.com/office/drawing/2014/main" id="{BAFE031A-811B-4D9F-B8F8-F9FB62D7663E}"/>
                </a:ext>
              </a:extLst>
            </p:cNvPr>
            <p:cNvSpPr>
              <a:spLocks/>
            </p:cNvSpPr>
            <p:nvPr userDrawn="1"/>
          </p:nvSpPr>
          <p:spPr bwMode="auto">
            <a:xfrm>
              <a:off x="7048500" y="1506538"/>
              <a:ext cx="268287" cy="282575"/>
            </a:xfrm>
            <a:custGeom>
              <a:avLst/>
              <a:gdLst>
                <a:gd name="T0" fmla="*/ 735 w 743"/>
                <a:gd name="T1" fmla="*/ 225 h 782"/>
                <a:gd name="T2" fmla="*/ 338 w 743"/>
                <a:gd name="T3" fmla="*/ 267 h 782"/>
                <a:gd name="T4" fmla="*/ 209 w 743"/>
                <a:gd name="T5" fmla="*/ 152 h 782"/>
                <a:gd name="T6" fmla="*/ 241 w 743"/>
                <a:gd name="T7" fmla="*/ 79 h 782"/>
                <a:gd name="T8" fmla="*/ 267 w 743"/>
                <a:gd name="T9" fmla="*/ 25 h 782"/>
                <a:gd name="T10" fmla="*/ 201 w 743"/>
                <a:gd name="T11" fmla="*/ 7 h 782"/>
                <a:gd name="T12" fmla="*/ 47 w 743"/>
                <a:gd name="T13" fmla="*/ 24 h 782"/>
                <a:gd name="T14" fmla="*/ 3 w 743"/>
                <a:gd name="T15" fmla="*/ 54 h 782"/>
                <a:gd name="T16" fmla="*/ 31 w 743"/>
                <a:gd name="T17" fmla="*/ 98 h 782"/>
                <a:gd name="T18" fmla="*/ 93 w 743"/>
                <a:gd name="T19" fmla="*/ 205 h 782"/>
                <a:gd name="T20" fmla="*/ 137 w 743"/>
                <a:gd name="T21" fmla="*/ 562 h 782"/>
                <a:gd name="T22" fmla="*/ 100 w 743"/>
                <a:gd name="T23" fmla="*/ 718 h 782"/>
                <a:gd name="T24" fmla="*/ 91 w 743"/>
                <a:gd name="T25" fmla="*/ 763 h 782"/>
                <a:gd name="T26" fmla="*/ 134 w 743"/>
                <a:gd name="T27" fmla="*/ 775 h 782"/>
                <a:gd name="T28" fmla="*/ 275 w 743"/>
                <a:gd name="T29" fmla="*/ 762 h 782"/>
                <a:gd name="T30" fmla="*/ 351 w 743"/>
                <a:gd name="T31" fmla="*/ 731 h 782"/>
                <a:gd name="T32" fmla="*/ 305 w 743"/>
                <a:gd name="T33" fmla="*/ 674 h 782"/>
                <a:gd name="T34" fmla="*/ 260 w 743"/>
                <a:gd name="T35" fmla="*/ 524 h 782"/>
                <a:gd name="T36" fmla="*/ 278 w 743"/>
                <a:gd name="T37" fmla="*/ 499 h 782"/>
                <a:gd name="T38" fmla="*/ 278 w 743"/>
                <a:gd name="T39" fmla="*/ 499 h 782"/>
                <a:gd name="T40" fmla="*/ 466 w 743"/>
                <a:gd name="T41" fmla="*/ 479 h 782"/>
                <a:gd name="T42" fmla="*/ 707 w 743"/>
                <a:gd name="T43" fmla="*/ 331 h 782"/>
                <a:gd name="T44" fmla="*/ 735 w 743"/>
                <a:gd name="T45" fmla="*/ 225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3" h="782">
                  <a:moveTo>
                    <a:pt x="735" y="225"/>
                  </a:moveTo>
                  <a:cubicBezTo>
                    <a:pt x="640" y="234"/>
                    <a:pt x="462" y="252"/>
                    <a:pt x="338" y="267"/>
                  </a:cubicBezTo>
                  <a:cubicBezTo>
                    <a:pt x="220" y="281"/>
                    <a:pt x="205" y="268"/>
                    <a:pt x="209" y="152"/>
                  </a:cubicBezTo>
                  <a:cubicBezTo>
                    <a:pt x="210" y="123"/>
                    <a:pt x="221" y="99"/>
                    <a:pt x="241" y="79"/>
                  </a:cubicBezTo>
                  <a:cubicBezTo>
                    <a:pt x="256" y="64"/>
                    <a:pt x="279" y="51"/>
                    <a:pt x="267" y="25"/>
                  </a:cubicBezTo>
                  <a:cubicBezTo>
                    <a:pt x="252" y="0"/>
                    <a:pt x="223" y="5"/>
                    <a:pt x="201" y="7"/>
                  </a:cubicBezTo>
                  <a:cubicBezTo>
                    <a:pt x="150" y="11"/>
                    <a:pt x="98" y="18"/>
                    <a:pt x="47" y="24"/>
                  </a:cubicBezTo>
                  <a:cubicBezTo>
                    <a:pt x="29" y="27"/>
                    <a:pt x="6" y="30"/>
                    <a:pt x="3" y="54"/>
                  </a:cubicBezTo>
                  <a:cubicBezTo>
                    <a:pt x="0" y="75"/>
                    <a:pt x="12" y="88"/>
                    <a:pt x="31" y="98"/>
                  </a:cubicBezTo>
                  <a:cubicBezTo>
                    <a:pt x="75" y="120"/>
                    <a:pt x="88" y="159"/>
                    <a:pt x="93" y="205"/>
                  </a:cubicBezTo>
                  <a:cubicBezTo>
                    <a:pt x="106" y="324"/>
                    <a:pt x="123" y="443"/>
                    <a:pt x="137" y="562"/>
                  </a:cubicBezTo>
                  <a:cubicBezTo>
                    <a:pt x="144" y="618"/>
                    <a:pt x="156" y="676"/>
                    <a:pt x="100" y="718"/>
                  </a:cubicBezTo>
                  <a:cubicBezTo>
                    <a:pt x="86" y="729"/>
                    <a:pt x="83" y="747"/>
                    <a:pt x="91" y="763"/>
                  </a:cubicBezTo>
                  <a:cubicBezTo>
                    <a:pt x="101" y="782"/>
                    <a:pt x="119" y="777"/>
                    <a:pt x="134" y="775"/>
                  </a:cubicBezTo>
                  <a:cubicBezTo>
                    <a:pt x="183" y="770"/>
                    <a:pt x="227" y="767"/>
                    <a:pt x="275" y="762"/>
                  </a:cubicBezTo>
                  <a:cubicBezTo>
                    <a:pt x="303" y="759"/>
                    <a:pt x="343" y="756"/>
                    <a:pt x="351" y="731"/>
                  </a:cubicBezTo>
                  <a:cubicBezTo>
                    <a:pt x="363" y="695"/>
                    <a:pt x="325" y="690"/>
                    <a:pt x="305" y="674"/>
                  </a:cubicBezTo>
                  <a:cubicBezTo>
                    <a:pt x="256" y="635"/>
                    <a:pt x="253" y="576"/>
                    <a:pt x="260" y="524"/>
                  </a:cubicBezTo>
                  <a:cubicBezTo>
                    <a:pt x="261" y="513"/>
                    <a:pt x="266" y="503"/>
                    <a:pt x="278" y="499"/>
                  </a:cubicBezTo>
                  <a:lnTo>
                    <a:pt x="278" y="499"/>
                  </a:lnTo>
                  <a:cubicBezTo>
                    <a:pt x="289" y="494"/>
                    <a:pt x="444" y="483"/>
                    <a:pt x="466" y="479"/>
                  </a:cubicBezTo>
                  <a:cubicBezTo>
                    <a:pt x="602" y="458"/>
                    <a:pt x="696" y="346"/>
                    <a:pt x="707" y="331"/>
                  </a:cubicBezTo>
                  <a:cubicBezTo>
                    <a:pt x="731" y="298"/>
                    <a:pt x="743" y="259"/>
                    <a:pt x="735" y="225"/>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4">
              <a:extLst>
                <a:ext uri="{FF2B5EF4-FFF2-40B4-BE49-F238E27FC236}">
                  <a16:creationId xmlns:a16="http://schemas.microsoft.com/office/drawing/2014/main" id="{60D67342-7B91-4CF9-B9CA-79D510ACD42D}"/>
                </a:ext>
              </a:extLst>
            </p:cNvPr>
            <p:cNvSpPr>
              <a:spLocks noEditPoints="1"/>
            </p:cNvSpPr>
            <p:nvPr userDrawn="1"/>
          </p:nvSpPr>
          <p:spPr bwMode="auto">
            <a:xfrm>
              <a:off x="6699250" y="1587500"/>
              <a:ext cx="1392237" cy="1535112"/>
            </a:xfrm>
            <a:custGeom>
              <a:avLst/>
              <a:gdLst>
                <a:gd name="T0" fmla="*/ 1912 w 3866"/>
                <a:gd name="T1" fmla="*/ 307 h 4261"/>
                <a:gd name="T2" fmla="*/ 1848 w 3866"/>
                <a:gd name="T3" fmla="*/ 309 h 4261"/>
                <a:gd name="T4" fmla="*/ 1834 w 3866"/>
                <a:gd name="T5" fmla="*/ 214 h 4261"/>
                <a:gd name="T6" fmla="*/ 1868 w 3866"/>
                <a:gd name="T7" fmla="*/ 172 h 4261"/>
                <a:gd name="T8" fmla="*/ 2012 w 3866"/>
                <a:gd name="T9" fmla="*/ 234 h 4261"/>
                <a:gd name="T10" fmla="*/ 2020 w 3866"/>
                <a:gd name="T11" fmla="*/ 266 h 4261"/>
                <a:gd name="T12" fmla="*/ 3617 w 3866"/>
                <a:gd name="T13" fmla="*/ 2883 h 4261"/>
                <a:gd name="T14" fmla="*/ 3223 w 3866"/>
                <a:gd name="T15" fmla="*/ 2282 h 4261"/>
                <a:gd name="T16" fmla="*/ 3519 w 3866"/>
                <a:gd name="T17" fmla="*/ 2157 h 4261"/>
                <a:gd name="T18" fmla="*/ 3592 w 3866"/>
                <a:gd name="T19" fmla="*/ 1390 h 4261"/>
                <a:gd name="T20" fmla="*/ 3663 w 3866"/>
                <a:gd name="T21" fmla="*/ 1632 h 4261"/>
                <a:gd name="T22" fmla="*/ 3125 w 3866"/>
                <a:gd name="T23" fmla="*/ 2070 h 4261"/>
                <a:gd name="T24" fmla="*/ 2598 w 3866"/>
                <a:gd name="T25" fmla="*/ 1508 h 4261"/>
                <a:gd name="T26" fmla="*/ 2291 w 3866"/>
                <a:gd name="T27" fmla="*/ 1353 h 4261"/>
                <a:gd name="T28" fmla="*/ 2718 w 3866"/>
                <a:gd name="T29" fmla="*/ 1297 h 4261"/>
                <a:gd name="T30" fmla="*/ 2693 w 3866"/>
                <a:gd name="T31" fmla="*/ 1021 h 4261"/>
                <a:gd name="T32" fmla="*/ 2805 w 3866"/>
                <a:gd name="T33" fmla="*/ 778 h 4261"/>
                <a:gd name="T34" fmla="*/ 2594 w 3866"/>
                <a:gd name="T35" fmla="*/ 763 h 4261"/>
                <a:gd name="T36" fmla="*/ 2806 w 3866"/>
                <a:gd name="T37" fmla="*/ 664 h 4261"/>
                <a:gd name="T38" fmla="*/ 2602 w 3866"/>
                <a:gd name="T39" fmla="*/ 514 h 4261"/>
                <a:gd name="T40" fmla="*/ 2583 w 3866"/>
                <a:gd name="T41" fmla="*/ 332 h 4261"/>
                <a:gd name="T42" fmla="*/ 2502 w 3866"/>
                <a:gd name="T43" fmla="*/ 152 h 4261"/>
                <a:gd name="T44" fmla="*/ 2238 w 3866"/>
                <a:gd name="T45" fmla="*/ 180 h 4261"/>
                <a:gd name="T46" fmla="*/ 1813 w 3866"/>
                <a:gd name="T47" fmla="*/ 53 h 4261"/>
                <a:gd name="T48" fmla="*/ 1511 w 3866"/>
                <a:gd name="T49" fmla="*/ 388 h 4261"/>
                <a:gd name="T50" fmla="*/ 1548 w 3866"/>
                <a:gd name="T51" fmla="*/ 567 h 4261"/>
                <a:gd name="T52" fmla="*/ 1714 w 3866"/>
                <a:gd name="T53" fmla="*/ 680 h 4261"/>
                <a:gd name="T54" fmla="*/ 1938 w 3866"/>
                <a:gd name="T55" fmla="*/ 539 h 4261"/>
                <a:gd name="T56" fmla="*/ 1970 w 3866"/>
                <a:gd name="T57" fmla="*/ 1009 h 4261"/>
                <a:gd name="T58" fmla="*/ 1608 w 3866"/>
                <a:gd name="T59" fmla="*/ 934 h 4261"/>
                <a:gd name="T60" fmla="*/ 1553 w 3866"/>
                <a:gd name="T61" fmla="*/ 1227 h 4261"/>
                <a:gd name="T62" fmla="*/ 1410 w 3866"/>
                <a:gd name="T63" fmla="*/ 1474 h 4261"/>
                <a:gd name="T64" fmla="*/ 1466 w 3866"/>
                <a:gd name="T65" fmla="*/ 1512 h 4261"/>
                <a:gd name="T66" fmla="*/ 843 w 3866"/>
                <a:gd name="T67" fmla="*/ 1815 h 4261"/>
                <a:gd name="T68" fmla="*/ 653 w 3866"/>
                <a:gd name="T69" fmla="*/ 1552 h 4261"/>
                <a:gd name="T70" fmla="*/ 267 w 3866"/>
                <a:gd name="T71" fmla="*/ 1539 h 4261"/>
                <a:gd name="T72" fmla="*/ 0 w 3866"/>
                <a:gd name="T73" fmla="*/ 1929 h 4261"/>
                <a:gd name="T74" fmla="*/ 403 w 3866"/>
                <a:gd name="T75" fmla="*/ 1999 h 4261"/>
                <a:gd name="T76" fmla="*/ 460 w 3866"/>
                <a:gd name="T77" fmla="*/ 2238 h 4261"/>
                <a:gd name="T78" fmla="*/ 818 w 3866"/>
                <a:gd name="T79" fmla="*/ 2195 h 4261"/>
                <a:gd name="T80" fmla="*/ 1059 w 3866"/>
                <a:gd name="T81" fmla="*/ 2144 h 4261"/>
                <a:gd name="T82" fmla="*/ 1782 w 3866"/>
                <a:gd name="T83" fmla="*/ 1967 h 4261"/>
                <a:gd name="T84" fmla="*/ 2091 w 3866"/>
                <a:gd name="T85" fmla="*/ 2121 h 4261"/>
                <a:gd name="T86" fmla="*/ 2570 w 3866"/>
                <a:gd name="T87" fmla="*/ 2243 h 4261"/>
                <a:gd name="T88" fmla="*/ 3043 w 3866"/>
                <a:gd name="T89" fmla="*/ 3012 h 4261"/>
                <a:gd name="T90" fmla="*/ 3524 w 3866"/>
                <a:gd name="T91" fmla="*/ 3489 h 4261"/>
                <a:gd name="T92" fmla="*/ 3232 w 3866"/>
                <a:gd name="T93" fmla="*/ 3486 h 4261"/>
                <a:gd name="T94" fmla="*/ 2653 w 3866"/>
                <a:gd name="T95" fmla="*/ 3611 h 4261"/>
                <a:gd name="T96" fmla="*/ 2969 w 3866"/>
                <a:gd name="T97" fmla="*/ 3688 h 4261"/>
                <a:gd name="T98" fmla="*/ 2861 w 3866"/>
                <a:gd name="T99" fmla="*/ 4109 h 4261"/>
                <a:gd name="T100" fmla="*/ 3102 w 3866"/>
                <a:gd name="T101" fmla="*/ 4005 h 4261"/>
                <a:gd name="T102" fmla="*/ 3371 w 3866"/>
                <a:gd name="T103" fmla="*/ 4261 h 4261"/>
                <a:gd name="T104" fmla="*/ 3532 w 3866"/>
                <a:gd name="T105" fmla="*/ 3996 h 4261"/>
                <a:gd name="T106" fmla="*/ 3695 w 3866"/>
                <a:gd name="T107" fmla="*/ 3851 h 4261"/>
                <a:gd name="T108" fmla="*/ 3844 w 3866"/>
                <a:gd name="T109" fmla="*/ 3662 h 4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66" h="4261">
                  <a:moveTo>
                    <a:pt x="2020" y="266"/>
                  </a:moveTo>
                  <a:cubicBezTo>
                    <a:pt x="1981" y="281"/>
                    <a:pt x="1923" y="303"/>
                    <a:pt x="1912" y="307"/>
                  </a:cubicBezTo>
                  <a:cubicBezTo>
                    <a:pt x="1901" y="311"/>
                    <a:pt x="1889" y="314"/>
                    <a:pt x="1877" y="315"/>
                  </a:cubicBezTo>
                  <a:cubicBezTo>
                    <a:pt x="1867" y="316"/>
                    <a:pt x="1857" y="315"/>
                    <a:pt x="1848" y="309"/>
                  </a:cubicBezTo>
                  <a:cubicBezTo>
                    <a:pt x="1837" y="301"/>
                    <a:pt x="1833" y="285"/>
                    <a:pt x="1830" y="272"/>
                  </a:cubicBezTo>
                  <a:cubicBezTo>
                    <a:pt x="1826" y="253"/>
                    <a:pt x="1828" y="233"/>
                    <a:pt x="1834" y="214"/>
                  </a:cubicBezTo>
                  <a:cubicBezTo>
                    <a:pt x="1836" y="205"/>
                    <a:pt x="1840" y="195"/>
                    <a:pt x="1846" y="188"/>
                  </a:cubicBezTo>
                  <a:cubicBezTo>
                    <a:pt x="1851" y="181"/>
                    <a:pt x="1860" y="175"/>
                    <a:pt x="1868" y="172"/>
                  </a:cubicBezTo>
                  <a:cubicBezTo>
                    <a:pt x="1886" y="166"/>
                    <a:pt x="1905" y="171"/>
                    <a:pt x="1922" y="178"/>
                  </a:cubicBezTo>
                  <a:cubicBezTo>
                    <a:pt x="1928" y="180"/>
                    <a:pt x="1978" y="208"/>
                    <a:pt x="2012" y="234"/>
                  </a:cubicBezTo>
                  <a:cubicBezTo>
                    <a:pt x="2017" y="237"/>
                    <a:pt x="2037" y="253"/>
                    <a:pt x="2042" y="257"/>
                  </a:cubicBezTo>
                  <a:cubicBezTo>
                    <a:pt x="2034" y="260"/>
                    <a:pt x="2027" y="263"/>
                    <a:pt x="2020" y="266"/>
                  </a:cubicBezTo>
                  <a:close/>
                  <a:moveTo>
                    <a:pt x="3857" y="3057"/>
                  </a:moveTo>
                  <a:cubicBezTo>
                    <a:pt x="3857" y="2854"/>
                    <a:pt x="3805" y="2818"/>
                    <a:pt x="3617" y="2883"/>
                  </a:cubicBezTo>
                  <a:cubicBezTo>
                    <a:pt x="3484" y="2928"/>
                    <a:pt x="3435" y="2908"/>
                    <a:pt x="3386" y="2775"/>
                  </a:cubicBezTo>
                  <a:cubicBezTo>
                    <a:pt x="3375" y="2744"/>
                    <a:pt x="3228" y="2295"/>
                    <a:pt x="3223" y="2282"/>
                  </a:cubicBezTo>
                  <a:cubicBezTo>
                    <a:pt x="3215" y="2258"/>
                    <a:pt x="3231" y="2248"/>
                    <a:pt x="3245" y="2245"/>
                  </a:cubicBezTo>
                  <a:cubicBezTo>
                    <a:pt x="3260" y="2242"/>
                    <a:pt x="3415" y="2218"/>
                    <a:pt x="3519" y="2157"/>
                  </a:cubicBezTo>
                  <a:cubicBezTo>
                    <a:pt x="3862" y="1958"/>
                    <a:pt x="3833" y="1567"/>
                    <a:pt x="3750" y="1432"/>
                  </a:cubicBezTo>
                  <a:cubicBezTo>
                    <a:pt x="3725" y="1391"/>
                    <a:pt x="3623" y="1379"/>
                    <a:pt x="3592" y="1390"/>
                  </a:cubicBezTo>
                  <a:cubicBezTo>
                    <a:pt x="3587" y="1392"/>
                    <a:pt x="3586" y="1397"/>
                    <a:pt x="3588" y="1401"/>
                  </a:cubicBezTo>
                  <a:cubicBezTo>
                    <a:pt x="3636" y="1477"/>
                    <a:pt x="3663" y="1563"/>
                    <a:pt x="3663" y="1632"/>
                  </a:cubicBezTo>
                  <a:cubicBezTo>
                    <a:pt x="3663" y="1875"/>
                    <a:pt x="3481" y="2055"/>
                    <a:pt x="3297" y="2076"/>
                  </a:cubicBezTo>
                  <a:cubicBezTo>
                    <a:pt x="3254" y="2080"/>
                    <a:pt x="3194" y="2085"/>
                    <a:pt x="3125" y="2070"/>
                  </a:cubicBezTo>
                  <a:cubicBezTo>
                    <a:pt x="3056" y="2055"/>
                    <a:pt x="2978" y="2020"/>
                    <a:pt x="2926" y="1990"/>
                  </a:cubicBezTo>
                  <a:cubicBezTo>
                    <a:pt x="2766" y="1895"/>
                    <a:pt x="2617" y="1650"/>
                    <a:pt x="2598" y="1508"/>
                  </a:cubicBezTo>
                  <a:cubicBezTo>
                    <a:pt x="2598" y="1508"/>
                    <a:pt x="2518" y="1552"/>
                    <a:pt x="2489" y="1667"/>
                  </a:cubicBezTo>
                  <a:cubicBezTo>
                    <a:pt x="2439" y="1611"/>
                    <a:pt x="2319" y="1467"/>
                    <a:pt x="2291" y="1353"/>
                  </a:cubicBezTo>
                  <a:cubicBezTo>
                    <a:pt x="2406" y="1344"/>
                    <a:pt x="2539" y="1359"/>
                    <a:pt x="2669" y="1441"/>
                  </a:cubicBezTo>
                  <a:cubicBezTo>
                    <a:pt x="2717" y="1389"/>
                    <a:pt x="2717" y="1326"/>
                    <a:pt x="2718" y="1297"/>
                  </a:cubicBezTo>
                  <a:cubicBezTo>
                    <a:pt x="2721" y="1204"/>
                    <a:pt x="2680" y="1124"/>
                    <a:pt x="2604" y="1054"/>
                  </a:cubicBezTo>
                  <a:cubicBezTo>
                    <a:pt x="2637" y="1042"/>
                    <a:pt x="2666" y="1035"/>
                    <a:pt x="2693" y="1021"/>
                  </a:cubicBezTo>
                  <a:cubicBezTo>
                    <a:pt x="2759" y="988"/>
                    <a:pt x="2811" y="939"/>
                    <a:pt x="2819" y="859"/>
                  </a:cubicBezTo>
                  <a:cubicBezTo>
                    <a:pt x="2823" y="822"/>
                    <a:pt x="2814" y="789"/>
                    <a:pt x="2805" y="778"/>
                  </a:cubicBezTo>
                  <a:cubicBezTo>
                    <a:pt x="2788" y="786"/>
                    <a:pt x="2775" y="792"/>
                    <a:pt x="2742" y="793"/>
                  </a:cubicBezTo>
                  <a:cubicBezTo>
                    <a:pt x="2696" y="795"/>
                    <a:pt x="2649" y="789"/>
                    <a:pt x="2594" y="763"/>
                  </a:cubicBezTo>
                  <a:cubicBezTo>
                    <a:pt x="2668" y="741"/>
                    <a:pt x="2691" y="704"/>
                    <a:pt x="2734" y="677"/>
                  </a:cubicBezTo>
                  <a:cubicBezTo>
                    <a:pt x="2766" y="658"/>
                    <a:pt x="2806" y="664"/>
                    <a:pt x="2806" y="664"/>
                  </a:cubicBezTo>
                  <a:cubicBezTo>
                    <a:pt x="2806" y="664"/>
                    <a:pt x="2787" y="612"/>
                    <a:pt x="2718" y="569"/>
                  </a:cubicBezTo>
                  <a:cubicBezTo>
                    <a:pt x="2682" y="546"/>
                    <a:pt x="2638" y="531"/>
                    <a:pt x="2602" y="514"/>
                  </a:cubicBezTo>
                  <a:cubicBezTo>
                    <a:pt x="2645" y="447"/>
                    <a:pt x="2727" y="494"/>
                    <a:pt x="2765" y="414"/>
                  </a:cubicBezTo>
                  <a:cubicBezTo>
                    <a:pt x="2702" y="385"/>
                    <a:pt x="2644" y="353"/>
                    <a:pt x="2583" y="332"/>
                  </a:cubicBezTo>
                  <a:cubicBezTo>
                    <a:pt x="2521" y="311"/>
                    <a:pt x="2504" y="283"/>
                    <a:pt x="2544" y="228"/>
                  </a:cubicBezTo>
                  <a:cubicBezTo>
                    <a:pt x="2582" y="175"/>
                    <a:pt x="2550" y="160"/>
                    <a:pt x="2502" y="152"/>
                  </a:cubicBezTo>
                  <a:cubicBezTo>
                    <a:pt x="2446" y="143"/>
                    <a:pt x="2392" y="149"/>
                    <a:pt x="2344" y="179"/>
                  </a:cubicBezTo>
                  <a:cubicBezTo>
                    <a:pt x="2306" y="202"/>
                    <a:pt x="2276" y="197"/>
                    <a:pt x="2238" y="180"/>
                  </a:cubicBezTo>
                  <a:cubicBezTo>
                    <a:pt x="2122" y="126"/>
                    <a:pt x="2004" y="77"/>
                    <a:pt x="1888" y="21"/>
                  </a:cubicBezTo>
                  <a:cubicBezTo>
                    <a:pt x="1844" y="0"/>
                    <a:pt x="1826" y="10"/>
                    <a:pt x="1813" y="53"/>
                  </a:cubicBezTo>
                  <a:cubicBezTo>
                    <a:pt x="1795" y="115"/>
                    <a:pt x="1754" y="162"/>
                    <a:pt x="1709" y="206"/>
                  </a:cubicBezTo>
                  <a:cubicBezTo>
                    <a:pt x="1648" y="265"/>
                    <a:pt x="1569" y="327"/>
                    <a:pt x="1511" y="388"/>
                  </a:cubicBezTo>
                  <a:cubicBezTo>
                    <a:pt x="1481" y="420"/>
                    <a:pt x="1466" y="459"/>
                    <a:pt x="1504" y="488"/>
                  </a:cubicBezTo>
                  <a:cubicBezTo>
                    <a:pt x="1533" y="510"/>
                    <a:pt x="1543" y="532"/>
                    <a:pt x="1548" y="567"/>
                  </a:cubicBezTo>
                  <a:cubicBezTo>
                    <a:pt x="1556" y="616"/>
                    <a:pt x="1604" y="631"/>
                    <a:pt x="1652" y="640"/>
                  </a:cubicBezTo>
                  <a:cubicBezTo>
                    <a:pt x="1686" y="648"/>
                    <a:pt x="1700" y="662"/>
                    <a:pt x="1714" y="680"/>
                  </a:cubicBezTo>
                  <a:cubicBezTo>
                    <a:pt x="1725" y="648"/>
                    <a:pt x="1738" y="626"/>
                    <a:pt x="1752" y="608"/>
                  </a:cubicBezTo>
                  <a:cubicBezTo>
                    <a:pt x="1798" y="547"/>
                    <a:pt x="1865" y="527"/>
                    <a:pt x="1938" y="539"/>
                  </a:cubicBezTo>
                  <a:cubicBezTo>
                    <a:pt x="2011" y="550"/>
                    <a:pt x="2051" y="600"/>
                    <a:pt x="2075" y="666"/>
                  </a:cubicBezTo>
                  <a:cubicBezTo>
                    <a:pt x="2118" y="788"/>
                    <a:pt x="2072" y="939"/>
                    <a:pt x="1970" y="1009"/>
                  </a:cubicBezTo>
                  <a:cubicBezTo>
                    <a:pt x="1930" y="1037"/>
                    <a:pt x="1890" y="1050"/>
                    <a:pt x="1848" y="1049"/>
                  </a:cubicBezTo>
                  <a:cubicBezTo>
                    <a:pt x="1791" y="1048"/>
                    <a:pt x="1665" y="1031"/>
                    <a:pt x="1608" y="934"/>
                  </a:cubicBezTo>
                  <a:cubicBezTo>
                    <a:pt x="1565" y="963"/>
                    <a:pt x="1564" y="1016"/>
                    <a:pt x="1560" y="1062"/>
                  </a:cubicBezTo>
                  <a:cubicBezTo>
                    <a:pt x="1554" y="1143"/>
                    <a:pt x="1448" y="1170"/>
                    <a:pt x="1553" y="1227"/>
                  </a:cubicBezTo>
                  <a:cubicBezTo>
                    <a:pt x="1569" y="1235"/>
                    <a:pt x="1543" y="1255"/>
                    <a:pt x="1533" y="1265"/>
                  </a:cubicBezTo>
                  <a:cubicBezTo>
                    <a:pt x="1464" y="1339"/>
                    <a:pt x="1416" y="1391"/>
                    <a:pt x="1410" y="1474"/>
                  </a:cubicBezTo>
                  <a:cubicBezTo>
                    <a:pt x="1409" y="1493"/>
                    <a:pt x="1413" y="1535"/>
                    <a:pt x="1419" y="1552"/>
                  </a:cubicBezTo>
                  <a:cubicBezTo>
                    <a:pt x="1438" y="1529"/>
                    <a:pt x="1446" y="1523"/>
                    <a:pt x="1466" y="1512"/>
                  </a:cubicBezTo>
                  <a:cubicBezTo>
                    <a:pt x="1536" y="1475"/>
                    <a:pt x="1558" y="1523"/>
                    <a:pt x="1680" y="1456"/>
                  </a:cubicBezTo>
                  <a:cubicBezTo>
                    <a:pt x="1587" y="1650"/>
                    <a:pt x="1189" y="1780"/>
                    <a:pt x="843" y="1815"/>
                  </a:cubicBezTo>
                  <a:cubicBezTo>
                    <a:pt x="769" y="1823"/>
                    <a:pt x="724" y="1787"/>
                    <a:pt x="710" y="1713"/>
                  </a:cubicBezTo>
                  <a:cubicBezTo>
                    <a:pt x="699" y="1657"/>
                    <a:pt x="682" y="1602"/>
                    <a:pt x="653" y="1552"/>
                  </a:cubicBezTo>
                  <a:cubicBezTo>
                    <a:pt x="554" y="1379"/>
                    <a:pt x="250" y="1271"/>
                    <a:pt x="173" y="1401"/>
                  </a:cubicBezTo>
                  <a:cubicBezTo>
                    <a:pt x="240" y="1393"/>
                    <a:pt x="293" y="1441"/>
                    <a:pt x="267" y="1539"/>
                  </a:cubicBezTo>
                  <a:cubicBezTo>
                    <a:pt x="249" y="1607"/>
                    <a:pt x="382" y="1636"/>
                    <a:pt x="420" y="1698"/>
                  </a:cubicBezTo>
                  <a:cubicBezTo>
                    <a:pt x="228" y="1686"/>
                    <a:pt x="44" y="1769"/>
                    <a:pt x="0" y="1929"/>
                  </a:cubicBezTo>
                  <a:cubicBezTo>
                    <a:pt x="77" y="1873"/>
                    <a:pt x="159" y="1864"/>
                    <a:pt x="200" y="1960"/>
                  </a:cubicBezTo>
                  <a:cubicBezTo>
                    <a:pt x="221" y="2011"/>
                    <a:pt x="350" y="1994"/>
                    <a:pt x="403" y="1999"/>
                  </a:cubicBezTo>
                  <a:cubicBezTo>
                    <a:pt x="333" y="2149"/>
                    <a:pt x="307" y="2231"/>
                    <a:pt x="387" y="2326"/>
                  </a:cubicBezTo>
                  <a:cubicBezTo>
                    <a:pt x="382" y="2253"/>
                    <a:pt x="428" y="2219"/>
                    <a:pt x="460" y="2238"/>
                  </a:cubicBezTo>
                  <a:cubicBezTo>
                    <a:pt x="565" y="2300"/>
                    <a:pt x="620" y="2288"/>
                    <a:pt x="696" y="2194"/>
                  </a:cubicBezTo>
                  <a:cubicBezTo>
                    <a:pt x="757" y="2119"/>
                    <a:pt x="757" y="2121"/>
                    <a:pt x="818" y="2195"/>
                  </a:cubicBezTo>
                  <a:cubicBezTo>
                    <a:pt x="858" y="2244"/>
                    <a:pt x="810" y="2277"/>
                    <a:pt x="791" y="2289"/>
                  </a:cubicBezTo>
                  <a:cubicBezTo>
                    <a:pt x="883" y="2318"/>
                    <a:pt x="1007" y="2262"/>
                    <a:pt x="1059" y="2144"/>
                  </a:cubicBezTo>
                  <a:cubicBezTo>
                    <a:pt x="1074" y="2110"/>
                    <a:pt x="1085" y="2085"/>
                    <a:pt x="1129" y="2078"/>
                  </a:cubicBezTo>
                  <a:cubicBezTo>
                    <a:pt x="1347" y="2044"/>
                    <a:pt x="1565" y="2006"/>
                    <a:pt x="1782" y="1967"/>
                  </a:cubicBezTo>
                  <a:cubicBezTo>
                    <a:pt x="1824" y="1959"/>
                    <a:pt x="1853" y="1966"/>
                    <a:pt x="1883" y="1998"/>
                  </a:cubicBezTo>
                  <a:cubicBezTo>
                    <a:pt x="1938" y="2061"/>
                    <a:pt x="2009" y="2099"/>
                    <a:pt x="2091" y="2121"/>
                  </a:cubicBezTo>
                  <a:cubicBezTo>
                    <a:pt x="2220" y="2157"/>
                    <a:pt x="2352" y="2174"/>
                    <a:pt x="2485" y="2183"/>
                  </a:cubicBezTo>
                  <a:cubicBezTo>
                    <a:pt x="2529" y="2186"/>
                    <a:pt x="2552" y="2203"/>
                    <a:pt x="2570" y="2243"/>
                  </a:cubicBezTo>
                  <a:cubicBezTo>
                    <a:pt x="2656" y="2431"/>
                    <a:pt x="2749" y="2616"/>
                    <a:pt x="2833" y="2805"/>
                  </a:cubicBezTo>
                  <a:cubicBezTo>
                    <a:pt x="2877" y="2904"/>
                    <a:pt x="2947" y="2969"/>
                    <a:pt x="3043" y="3012"/>
                  </a:cubicBezTo>
                  <a:cubicBezTo>
                    <a:pt x="3112" y="3044"/>
                    <a:pt x="3185" y="3067"/>
                    <a:pt x="3259" y="3084"/>
                  </a:cubicBezTo>
                  <a:cubicBezTo>
                    <a:pt x="3434" y="3125"/>
                    <a:pt x="3553" y="3308"/>
                    <a:pt x="3524" y="3489"/>
                  </a:cubicBezTo>
                  <a:cubicBezTo>
                    <a:pt x="3514" y="3554"/>
                    <a:pt x="3479" y="3579"/>
                    <a:pt x="3417" y="3570"/>
                  </a:cubicBezTo>
                  <a:cubicBezTo>
                    <a:pt x="3347" y="3560"/>
                    <a:pt x="3290" y="3523"/>
                    <a:pt x="3232" y="3486"/>
                  </a:cubicBezTo>
                  <a:cubicBezTo>
                    <a:pt x="3179" y="3452"/>
                    <a:pt x="3125" y="3421"/>
                    <a:pt x="3063" y="3408"/>
                  </a:cubicBezTo>
                  <a:cubicBezTo>
                    <a:pt x="2883" y="3371"/>
                    <a:pt x="2676" y="3455"/>
                    <a:pt x="2653" y="3611"/>
                  </a:cubicBezTo>
                  <a:cubicBezTo>
                    <a:pt x="2722" y="3576"/>
                    <a:pt x="2788" y="3586"/>
                    <a:pt x="2815" y="3669"/>
                  </a:cubicBezTo>
                  <a:cubicBezTo>
                    <a:pt x="2825" y="3696"/>
                    <a:pt x="2928" y="3684"/>
                    <a:pt x="2969" y="3688"/>
                  </a:cubicBezTo>
                  <a:cubicBezTo>
                    <a:pt x="2984" y="3690"/>
                    <a:pt x="3008" y="3701"/>
                    <a:pt x="2993" y="3714"/>
                  </a:cubicBezTo>
                  <a:cubicBezTo>
                    <a:pt x="2851" y="3818"/>
                    <a:pt x="2791" y="3974"/>
                    <a:pt x="2861" y="4109"/>
                  </a:cubicBezTo>
                  <a:cubicBezTo>
                    <a:pt x="2883" y="4045"/>
                    <a:pt x="2909" y="3965"/>
                    <a:pt x="3017" y="4025"/>
                  </a:cubicBezTo>
                  <a:cubicBezTo>
                    <a:pt x="3050" y="4042"/>
                    <a:pt x="3076" y="4020"/>
                    <a:pt x="3102" y="4005"/>
                  </a:cubicBezTo>
                  <a:cubicBezTo>
                    <a:pt x="3139" y="3983"/>
                    <a:pt x="3174" y="3959"/>
                    <a:pt x="3215" y="3933"/>
                  </a:cubicBezTo>
                  <a:cubicBezTo>
                    <a:pt x="3224" y="4065"/>
                    <a:pt x="3259" y="4176"/>
                    <a:pt x="3371" y="4261"/>
                  </a:cubicBezTo>
                  <a:cubicBezTo>
                    <a:pt x="3356" y="4187"/>
                    <a:pt x="3350" y="4119"/>
                    <a:pt x="3376" y="4072"/>
                  </a:cubicBezTo>
                  <a:cubicBezTo>
                    <a:pt x="3469" y="4101"/>
                    <a:pt x="3499" y="4086"/>
                    <a:pt x="3532" y="3996"/>
                  </a:cubicBezTo>
                  <a:cubicBezTo>
                    <a:pt x="3549" y="3948"/>
                    <a:pt x="3564" y="3820"/>
                    <a:pt x="3605" y="3800"/>
                  </a:cubicBezTo>
                  <a:cubicBezTo>
                    <a:pt x="3622" y="3791"/>
                    <a:pt x="3672" y="3788"/>
                    <a:pt x="3695" y="3851"/>
                  </a:cubicBezTo>
                  <a:cubicBezTo>
                    <a:pt x="3702" y="3871"/>
                    <a:pt x="3701" y="3896"/>
                    <a:pt x="3694" y="3919"/>
                  </a:cubicBezTo>
                  <a:cubicBezTo>
                    <a:pt x="3785" y="3870"/>
                    <a:pt x="3829" y="3797"/>
                    <a:pt x="3844" y="3662"/>
                  </a:cubicBezTo>
                  <a:cubicBezTo>
                    <a:pt x="3866" y="3461"/>
                    <a:pt x="3857" y="3259"/>
                    <a:pt x="3857" y="305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5">
              <a:extLst>
                <a:ext uri="{FF2B5EF4-FFF2-40B4-BE49-F238E27FC236}">
                  <a16:creationId xmlns:a16="http://schemas.microsoft.com/office/drawing/2014/main" id="{36752632-5820-47E7-9A2C-1D9C6D148E3F}"/>
                </a:ext>
              </a:extLst>
            </p:cNvPr>
            <p:cNvSpPr>
              <a:spLocks/>
            </p:cNvSpPr>
            <p:nvPr userDrawn="1"/>
          </p:nvSpPr>
          <p:spPr bwMode="auto">
            <a:xfrm>
              <a:off x="7789863" y="1508125"/>
              <a:ext cx="365125" cy="109537"/>
            </a:xfrm>
            <a:custGeom>
              <a:avLst/>
              <a:gdLst>
                <a:gd name="T0" fmla="*/ 743 w 1013"/>
                <a:gd name="T1" fmla="*/ 199 h 307"/>
                <a:gd name="T2" fmla="*/ 1013 w 1013"/>
                <a:gd name="T3" fmla="*/ 58 h 307"/>
                <a:gd name="T4" fmla="*/ 780 w 1013"/>
                <a:gd name="T5" fmla="*/ 5 h 307"/>
                <a:gd name="T6" fmla="*/ 318 w 1013"/>
                <a:gd name="T7" fmla="*/ 47 h 307"/>
                <a:gd name="T8" fmla="*/ 0 w 1013"/>
                <a:gd name="T9" fmla="*/ 307 h 307"/>
                <a:gd name="T10" fmla="*/ 743 w 1013"/>
                <a:gd name="T11" fmla="*/ 199 h 307"/>
              </a:gdLst>
              <a:ahLst/>
              <a:cxnLst>
                <a:cxn ang="0">
                  <a:pos x="T0" y="T1"/>
                </a:cxn>
                <a:cxn ang="0">
                  <a:pos x="T2" y="T3"/>
                </a:cxn>
                <a:cxn ang="0">
                  <a:pos x="T4" y="T5"/>
                </a:cxn>
                <a:cxn ang="0">
                  <a:pos x="T6" y="T7"/>
                </a:cxn>
                <a:cxn ang="0">
                  <a:pos x="T8" y="T9"/>
                </a:cxn>
                <a:cxn ang="0">
                  <a:pos x="T10" y="T11"/>
                </a:cxn>
              </a:cxnLst>
              <a:rect l="0" t="0" r="r" b="b"/>
              <a:pathLst>
                <a:path w="1013" h="307">
                  <a:moveTo>
                    <a:pt x="743" y="199"/>
                  </a:moveTo>
                  <a:cubicBezTo>
                    <a:pt x="851" y="184"/>
                    <a:pt x="927" y="114"/>
                    <a:pt x="1013" y="58"/>
                  </a:cubicBezTo>
                  <a:cubicBezTo>
                    <a:pt x="934" y="32"/>
                    <a:pt x="859" y="0"/>
                    <a:pt x="780" y="5"/>
                  </a:cubicBezTo>
                  <a:cubicBezTo>
                    <a:pt x="626" y="16"/>
                    <a:pt x="479" y="31"/>
                    <a:pt x="318" y="47"/>
                  </a:cubicBezTo>
                  <a:cubicBezTo>
                    <a:pt x="205" y="59"/>
                    <a:pt x="86" y="152"/>
                    <a:pt x="0" y="307"/>
                  </a:cubicBezTo>
                  <a:cubicBezTo>
                    <a:pt x="195" y="279"/>
                    <a:pt x="497" y="235"/>
                    <a:pt x="743" y="199"/>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6">
              <a:extLst>
                <a:ext uri="{FF2B5EF4-FFF2-40B4-BE49-F238E27FC236}">
                  <a16:creationId xmlns:a16="http://schemas.microsoft.com/office/drawing/2014/main" id="{4C619B01-DAC7-41AE-A38D-AD3CE7300A34}"/>
                </a:ext>
              </a:extLst>
            </p:cNvPr>
            <p:cNvSpPr>
              <a:spLocks/>
            </p:cNvSpPr>
            <p:nvPr userDrawn="1"/>
          </p:nvSpPr>
          <p:spPr bwMode="auto">
            <a:xfrm>
              <a:off x="7753350" y="1681163"/>
              <a:ext cx="417512" cy="544512"/>
            </a:xfrm>
            <a:custGeom>
              <a:avLst/>
              <a:gdLst>
                <a:gd name="T0" fmla="*/ 1139 w 1156"/>
                <a:gd name="T1" fmla="*/ 458 h 1509"/>
                <a:gd name="T2" fmla="*/ 558 w 1156"/>
                <a:gd name="T3" fmla="*/ 51 h 1509"/>
                <a:gd name="T4" fmla="*/ 176 w 1156"/>
                <a:gd name="T5" fmla="*/ 723 h 1509"/>
                <a:gd name="T6" fmla="*/ 434 w 1156"/>
                <a:gd name="T7" fmla="*/ 848 h 1509"/>
                <a:gd name="T8" fmla="*/ 438 w 1156"/>
                <a:gd name="T9" fmla="*/ 835 h 1509"/>
                <a:gd name="T10" fmla="*/ 312 w 1156"/>
                <a:gd name="T11" fmla="*/ 651 h 1509"/>
                <a:gd name="T12" fmla="*/ 514 w 1156"/>
                <a:gd name="T13" fmla="*/ 211 h 1509"/>
                <a:gd name="T14" fmla="*/ 977 w 1156"/>
                <a:gd name="T15" fmla="*/ 405 h 1509"/>
                <a:gd name="T16" fmla="*/ 784 w 1156"/>
                <a:gd name="T17" fmla="*/ 854 h 1509"/>
                <a:gd name="T18" fmla="*/ 560 w 1156"/>
                <a:gd name="T19" fmla="*/ 917 h 1509"/>
                <a:gd name="T20" fmla="*/ 177 w 1156"/>
                <a:gd name="T21" fmla="*/ 1033 h 1509"/>
                <a:gd name="T22" fmla="*/ 117 w 1156"/>
                <a:gd name="T23" fmla="*/ 1064 h 1509"/>
                <a:gd name="T24" fmla="*/ 45 w 1156"/>
                <a:gd name="T25" fmla="*/ 1122 h 1509"/>
                <a:gd name="T26" fmla="*/ 15 w 1156"/>
                <a:gd name="T27" fmla="*/ 1173 h 1509"/>
                <a:gd name="T28" fmla="*/ 14 w 1156"/>
                <a:gd name="T29" fmla="*/ 1180 h 1509"/>
                <a:gd name="T30" fmla="*/ 72 w 1156"/>
                <a:gd name="T31" fmla="*/ 1258 h 1509"/>
                <a:gd name="T32" fmla="*/ 61 w 1156"/>
                <a:gd name="T33" fmla="*/ 1449 h 1509"/>
                <a:gd name="T34" fmla="*/ 130 w 1156"/>
                <a:gd name="T35" fmla="*/ 1486 h 1509"/>
                <a:gd name="T36" fmla="*/ 196 w 1156"/>
                <a:gd name="T37" fmla="*/ 1362 h 1509"/>
                <a:gd name="T38" fmla="*/ 266 w 1156"/>
                <a:gd name="T39" fmla="*/ 1478 h 1509"/>
                <a:gd name="T40" fmla="*/ 420 w 1156"/>
                <a:gd name="T41" fmla="*/ 1430 h 1509"/>
                <a:gd name="T42" fmla="*/ 320 w 1156"/>
                <a:gd name="T43" fmla="*/ 1260 h 1509"/>
                <a:gd name="T44" fmla="*/ 482 w 1156"/>
                <a:gd name="T45" fmla="*/ 1066 h 1509"/>
                <a:gd name="T46" fmla="*/ 763 w 1156"/>
                <a:gd name="T47" fmla="*/ 1011 h 1509"/>
                <a:gd name="T48" fmla="*/ 1059 w 1156"/>
                <a:gd name="T49" fmla="*/ 817 h 1509"/>
                <a:gd name="T50" fmla="*/ 1139 w 1156"/>
                <a:gd name="T51" fmla="*/ 458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56" h="1509">
                  <a:moveTo>
                    <a:pt x="1139" y="458"/>
                  </a:moveTo>
                  <a:cubicBezTo>
                    <a:pt x="1093" y="178"/>
                    <a:pt x="840" y="0"/>
                    <a:pt x="558" y="51"/>
                  </a:cubicBezTo>
                  <a:cubicBezTo>
                    <a:pt x="210" y="113"/>
                    <a:pt x="36" y="418"/>
                    <a:pt x="176" y="723"/>
                  </a:cubicBezTo>
                  <a:cubicBezTo>
                    <a:pt x="227" y="835"/>
                    <a:pt x="293" y="884"/>
                    <a:pt x="434" y="848"/>
                  </a:cubicBezTo>
                  <a:cubicBezTo>
                    <a:pt x="440" y="847"/>
                    <a:pt x="443" y="839"/>
                    <a:pt x="438" y="835"/>
                  </a:cubicBezTo>
                  <a:cubicBezTo>
                    <a:pt x="370" y="775"/>
                    <a:pt x="332" y="700"/>
                    <a:pt x="312" y="651"/>
                  </a:cubicBezTo>
                  <a:cubicBezTo>
                    <a:pt x="237" y="472"/>
                    <a:pt x="303" y="291"/>
                    <a:pt x="514" y="211"/>
                  </a:cubicBezTo>
                  <a:cubicBezTo>
                    <a:pt x="694" y="144"/>
                    <a:pt x="906" y="228"/>
                    <a:pt x="977" y="405"/>
                  </a:cubicBezTo>
                  <a:cubicBezTo>
                    <a:pt x="1052" y="592"/>
                    <a:pt x="970" y="780"/>
                    <a:pt x="784" y="854"/>
                  </a:cubicBezTo>
                  <a:cubicBezTo>
                    <a:pt x="711" y="882"/>
                    <a:pt x="649" y="898"/>
                    <a:pt x="560" y="917"/>
                  </a:cubicBezTo>
                  <a:cubicBezTo>
                    <a:pt x="404" y="949"/>
                    <a:pt x="284" y="986"/>
                    <a:pt x="177" y="1033"/>
                  </a:cubicBezTo>
                  <a:cubicBezTo>
                    <a:pt x="156" y="1042"/>
                    <a:pt x="136" y="1052"/>
                    <a:pt x="117" y="1064"/>
                  </a:cubicBezTo>
                  <a:cubicBezTo>
                    <a:pt x="91" y="1080"/>
                    <a:pt x="65" y="1099"/>
                    <a:pt x="45" y="1122"/>
                  </a:cubicBezTo>
                  <a:cubicBezTo>
                    <a:pt x="32" y="1137"/>
                    <a:pt x="21" y="1154"/>
                    <a:pt x="15" y="1173"/>
                  </a:cubicBezTo>
                  <a:cubicBezTo>
                    <a:pt x="15" y="1175"/>
                    <a:pt x="14" y="1178"/>
                    <a:pt x="14" y="1180"/>
                  </a:cubicBezTo>
                  <a:cubicBezTo>
                    <a:pt x="0" y="1247"/>
                    <a:pt x="72" y="1258"/>
                    <a:pt x="72" y="1258"/>
                  </a:cubicBezTo>
                  <a:cubicBezTo>
                    <a:pt x="10" y="1307"/>
                    <a:pt x="2" y="1387"/>
                    <a:pt x="61" y="1449"/>
                  </a:cubicBezTo>
                  <a:cubicBezTo>
                    <a:pt x="83" y="1471"/>
                    <a:pt x="110" y="1481"/>
                    <a:pt x="130" y="1486"/>
                  </a:cubicBezTo>
                  <a:cubicBezTo>
                    <a:pt x="110" y="1368"/>
                    <a:pt x="196" y="1362"/>
                    <a:pt x="196" y="1362"/>
                  </a:cubicBezTo>
                  <a:cubicBezTo>
                    <a:pt x="196" y="1362"/>
                    <a:pt x="209" y="1443"/>
                    <a:pt x="266" y="1478"/>
                  </a:cubicBezTo>
                  <a:cubicBezTo>
                    <a:pt x="318" y="1509"/>
                    <a:pt x="416" y="1473"/>
                    <a:pt x="420" y="1430"/>
                  </a:cubicBezTo>
                  <a:cubicBezTo>
                    <a:pt x="374" y="1399"/>
                    <a:pt x="324" y="1364"/>
                    <a:pt x="320" y="1260"/>
                  </a:cubicBezTo>
                  <a:cubicBezTo>
                    <a:pt x="317" y="1160"/>
                    <a:pt x="398" y="1086"/>
                    <a:pt x="482" y="1066"/>
                  </a:cubicBezTo>
                  <a:cubicBezTo>
                    <a:pt x="563" y="1048"/>
                    <a:pt x="733" y="1018"/>
                    <a:pt x="763" y="1011"/>
                  </a:cubicBezTo>
                  <a:cubicBezTo>
                    <a:pt x="856" y="988"/>
                    <a:pt x="966" y="935"/>
                    <a:pt x="1059" y="817"/>
                  </a:cubicBezTo>
                  <a:cubicBezTo>
                    <a:pt x="1148" y="704"/>
                    <a:pt x="1156" y="555"/>
                    <a:pt x="1139" y="458"/>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17">
              <a:extLst>
                <a:ext uri="{FF2B5EF4-FFF2-40B4-BE49-F238E27FC236}">
                  <a16:creationId xmlns:a16="http://schemas.microsoft.com/office/drawing/2014/main" id="{AF6060D9-5EB7-454D-8532-A5ABDB0FC9B3}"/>
                </a:ext>
              </a:extLst>
            </p:cNvPr>
            <p:cNvSpPr>
              <a:spLocks/>
            </p:cNvSpPr>
            <p:nvPr userDrawn="1"/>
          </p:nvSpPr>
          <p:spPr bwMode="auto">
            <a:xfrm>
              <a:off x="7369175" y="1357313"/>
              <a:ext cx="446087" cy="346075"/>
            </a:xfrm>
            <a:custGeom>
              <a:avLst/>
              <a:gdLst>
                <a:gd name="T0" fmla="*/ 14 w 1238"/>
                <a:gd name="T1" fmla="*/ 570 h 960"/>
                <a:gd name="T2" fmla="*/ 216 w 1238"/>
                <a:gd name="T3" fmla="*/ 660 h 960"/>
                <a:gd name="T4" fmla="*/ 441 w 1238"/>
                <a:gd name="T5" fmla="*/ 761 h 960"/>
                <a:gd name="T6" fmla="*/ 445 w 1238"/>
                <a:gd name="T7" fmla="*/ 758 h 960"/>
                <a:gd name="T8" fmla="*/ 595 w 1238"/>
                <a:gd name="T9" fmla="*/ 717 h 960"/>
                <a:gd name="T10" fmla="*/ 652 w 1238"/>
                <a:gd name="T11" fmla="*/ 721 h 960"/>
                <a:gd name="T12" fmla="*/ 762 w 1238"/>
                <a:gd name="T13" fmla="*/ 791 h 960"/>
                <a:gd name="T14" fmla="*/ 746 w 1238"/>
                <a:gd name="T15" fmla="*/ 897 h 960"/>
                <a:gd name="T16" fmla="*/ 877 w 1238"/>
                <a:gd name="T17" fmla="*/ 956 h 960"/>
                <a:gd name="T18" fmla="*/ 903 w 1238"/>
                <a:gd name="T19" fmla="*/ 946 h 960"/>
                <a:gd name="T20" fmla="*/ 1238 w 1238"/>
                <a:gd name="T21" fmla="*/ 505 h 960"/>
                <a:gd name="T22" fmla="*/ 1047 w 1238"/>
                <a:gd name="T23" fmla="*/ 546 h 960"/>
                <a:gd name="T24" fmla="*/ 996 w 1238"/>
                <a:gd name="T25" fmla="*/ 561 h 960"/>
                <a:gd name="T26" fmla="*/ 875 w 1238"/>
                <a:gd name="T27" fmla="*/ 540 h 960"/>
                <a:gd name="T28" fmla="*/ 895 w 1238"/>
                <a:gd name="T29" fmla="*/ 698 h 960"/>
                <a:gd name="T30" fmla="*/ 823 w 1238"/>
                <a:gd name="T31" fmla="*/ 735 h 960"/>
                <a:gd name="T32" fmla="*/ 785 w 1238"/>
                <a:gd name="T33" fmla="*/ 620 h 960"/>
                <a:gd name="T34" fmla="*/ 675 w 1238"/>
                <a:gd name="T35" fmla="*/ 669 h 960"/>
                <a:gd name="T36" fmla="*/ 654 w 1238"/>
                <a:gd name="T37" fmla="*/ 590 h 960"/>
                <a:gd name="T38" fmla="*/ 785 w 1238"/>
                <a:gd name="T39" fmla="*/ 500 h 960"/>
                <a:gd name="T40" fmla="*/ 758 w 1238"/>
                <a:gd name="T41" fmla="*/ 404 h 960"/>
                <a:gd name="T42" fmla="*/ 748 w 1238"/>
                <a:gd name="T43" fmla="*/ 310 h 960"/>
                <a:gd name="T44" fmla="*/ 705 w 1238"/>
                <a:gd name="T45" fmla="*/ 184 h 960"/>
                <a:gd name="T46" fmla="*/ 582 w 1238"/>
                <a:gd name="T47" fmla="*/ 236 h 960"/>
                <a:gd name="T48" fmla="*/ 504 w 1238"/>
                <a:gd name="T49" fmla="*/ 291 h 960"/>
                <a:gd name="T50" fmla="*/ 416 w 1238"/>
                <a:gd name="T51" fmla="*/ 335 h 960"/>
                <a:gd name="T52" fmla="*/ 436 w 1238"/>
                <a:gd name="T53" fmla="*/ 492 h 960"/>
                <a:gd name="T54" fmla="*/ 363 w 1238"/>
                <a:gd name="T55" fmla="*/ 529 h 960"/>
                <a:gd name="T56" fmla="*/ 326 w 1238"/>
                <a:gd name="T57" fmla="*/ 414 h 960"/>
                <a:gd name="T58" fmla="*/ 215 w 1238"/>
                <a:gd name="T59" fmla="*/ 463 h 960"/>
                <a:gd name="T60" fmla="*/ 195 w 1238"/>
                <a:gd name="T61" fmla="*/ 384 h 960"/>
                <a:gd name="T62" fmla="*/ 325 w 1238"/>
                <a:gd name="T63" fmla="*/ 294 h 960"/>
                <a:gd name="T64" fmla="*/ 230 w 1238"/>
                <a:gd name="T65" fmla="*/ 218 h 960"/>
                <a:gd name="T66" fmla="*/ 206 w 1238"/>
                <a:gd name="T67" fmla="*/ 170 h 960"/>
                <a:gd name="T68" fmla="*/ 110 w 1238"/>
                <a:gd name="T69" fmla="*/ 0 h 960"/>
                <a:gd name="T70" fmla="*/ 4 w 1238"/>
                <a:gd name="T71" fmla="*/ 543 h 960"/>
                <a:gd name="T72" fmla="*/ 14 w 1238"/>
                <a:gd name="T73" fmla="*/ 57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8" h="960">
                  <a:moveTo>
                    <a:pt x="14" y="570"/>
                  </a:moveTo>
                  <a:lnTo>
                    <a:pt x="216" y="660"/>
                  </a:lnTo>
                  <a:cubicBezTo>
                    <a:pt x="301" y="698"/>
                    <a:pt x="389" y="737"/>
                    <a:pt x="441" y="761"/>
                  </a:cubicBezTo>
                  <a:cubicBezTo>
                    <a:pt x="442" y="760"/>
                    <a:pt x="444" y="759"/>
                    <a:pt x="445" y="758"/>
                  </a:cubicBezTo>
                  <a:cubicBezTo>
                    <a:pt x="489" y="731"/>
                    <a:pt x="540" y="717"/>
                    <a:pt x="595" y="717"/>
                  </a:cubicBezTo>
                  <a:cubicBezTo>
                    <a:pt x="613" y="717"/>
                    <a:pt x="632" y="718"/>
                    <a:pt x="652" y="721"/>
                  </a:cubicBezTo>
                  <a:cubicBezTo>
                    <a:pt x="676" y="725"/>
                    <a:pt x="739" y="736"/>
                    <a:pt x="762" y="791"/>
                  </a:cubicBezTo>
                  <a:cubicBezTo>
                    <a:pt x="775" y="824"/>
                    <a:pt x="770" y="860"/>
                    <a:pt x="746" y="897"/>
                  </a:cubicBezTo>
                  <a:lnTo>
                    <a:pt x="877" y="956"/>
                  </a:lnTo>
                  <a:cubicBezTo>
                    <a:pt x="887" y="960"/>
                    <a:pt x="898" y="956"/>
                    <a:pt x="903" y="946"/>
                  </a:cubicBezTo>
                  <a:cubicBezTo>
                    <a:pt x="951" y="850"/>
                    <a:pt x="1085" y="636"/>
                    <a:pt x="1238" y="505"/>
                  </a:cubicBezTo>
                  <a:cubicBezTo>
                    <a:pt x="1190" y="486"/>
                    <a:pt x="1112" y="483"/>
                    <a:pt x="1047" y="546"/>
                  </a:cubicBezTo>
                  <a:cubicBezTo>
                    <a:pt x="1026" y="566"/>
                    <a:pt x="1014" y="580"/>
                    <a:pt x="996" y="561"/>
                  </a:cubicBezTo>
                  <a:cubicBezTo>
                    <a:pt x="977" y="542"/>
                    <a:pt x="937" y="513"/>
                    <a:pt x="875" y="540"/>
                  </a:cubicBezTo>
                  <a:cubicBezTo>
                    <a:pt x="915" y="591"/>
                    <a:pt x="918" y="646"/>
                    <a:pt x="895" y="698"/>
                  </a:cubicBezTo>
                  <a:cubicBezTo>
                    <a:pt x="875" y="743"/>
                    <a:pt x="846" y="745"/>
                    <a:pt x="823" y="735"/>
                  </a:cubicBezTo>
                  <a:cubicBezTo>
                    <a:pt x="803" y="726"/>
                    <a:pt x="773" y="703"/>
                    <a:pt x="785" y="620"/>
                  </a:cubicBezTo>
                  <a:cubicBezTo>
                    <a:pt x="731" y="684"/>
                    <a:pt x="694" y="677"/>
                    <a:pt x="675" y="669"/>
                  </a:cubicBezTo>
                  <a:cubicBezTo>
                    <a:pt x="651" y="658"/>
                    <a:pt x="634" y="635"/>
                    <a:pt x="654" y="590"/>
                  </a:cubicBezTo>
                  <a:cubicBezTo>
                    <a:pt x="677" y="538"/>
                    <a:pt x="720" y="503"/>
                    <a:pt x="785" y="500"/>
                  </a:cubicBezTo>
                  <a:cubicBezTo>
                    <a:pt x="794" y="459"/>
                    <a:pt x="781" y="419"/>
                    <a:pt x="758" y="404"/>
                  </a:cubicBezTo>
                  <a:cubicBezTo>
                    <a:pt x="726" y="383"/>
                    <a:pt x="732" y="352"/>
                    <a:pt x="748" y="310"/>
                  </a:cubicBezTo>
                  <a:cubicBezTo>
                    <a:pt x="763" y="269"/>
                    <a:pt x="741" y="200"/>
                    <a:pt x="705" y="184"/>
                  </a:cubicBezTo>
                  <a:cubicBezTo>
                    <a:pt x="669" y="167"/>
                    <a:pt x="602" y="197"/>
                    <a:pt x="582" y="236"/>
                  </a:cubicBezTo>
                  <a:cubicBezTo>
                    <a:pt x="561" y="275"/>
                    <a:pt x="542" y="300"/>
                    <a:pt x="504" y="291"/>
                  </a:cubicBezTo>
                  <a:cubicBezTo>
                    <a:pt x="479" y="284"/>
                    <a:pt x="440" y="300"/>
                    <a:pt x="416" y="335"/>
                  </a:cubicBezTo>
                  <a:cubicBezTo>
                    <a:pt x="456" y="385"/>
                    <a:pt x="459" y="440"/>
                    <a:pt x="436" y="492"/>
                  </a:cubicBezTo>
                  <a:cubicBezTo>
                    <a:pt x="416" y="537"/>
                    <a:pt x="387" y="540"/>
                    <a:pt x="363" y="529"/>
                  </a:cubicBezTo>
                  <a:cubicBezTo>
                    <a:pt x="344" y="520"/>
                    <a:pt x="314" y="497"/>
                    <a:pt x="326" y="414"/>
                  </a:cubicBezTo>
                  <a:cubicBezTo>
                    <a:pt x="272" y="478"/>
                    <a:pt x="235" y="472"/>
                    <a:pt x="215" y="463"/>
                  </a:cubicBezTo>
                  <a:cubicBezTo>
                    <a:pt x="192" y="452"/>
                    <a:pt x="175" y="429"/>
                    <a:pt x="195" y="384"/>
                  </a:cubicBezTo>
                  <a:cubicBezTo>
                    <a:pt x="218" y="332"/>
                    <a:pt x="261" y="298"/>
                    <a:pt x="325" y="294"/>
                  </a:cubicBezTo>
                  <a:cubicBezTo>
                    <a:pt x="304" y="230"/>
                    <a:pt x="257" y="219"/>
                    <a:pt x="230" y="218"/>
                  </a:cubicBezTo>
                  <a:cubicBezTo>
                    <a:pt x="203" y="216"/>
                    <a:pt x="206" y="199"/>
                    <a:pt x="206" y="170"/>
                  </a:cubicBezTo>
                  <a:cubicBezTo>
                    <a:pt x="210" y="79"/>
                    <a:pt x="156" y="23"/>
                    <a:pt x="110" y="0"/>
                  </a:cubicBezTo>
                  <a:cubicBezTo>
                    <a:pt x="114" y="201"/>
                    <a:pt x="44" y="443"/>
                    <a:pt x="4" y="543"/>
                  </a:cubicBezTo>
                  <a:cubicBezTo>
                    <a:pt x="0" y="554"/>
                    <a:pt x="4" y="565"/>
                    <a:pt x="14" y="57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18">
              <a:extLst>
                <a:ext uri="{FF2B5EF4-FFF2-40B4-BE49-F238E27FC236}">
                  <a16:creationId xmlns:a16="http://schemas.microsoft.com/office/drawing/2014/main" id="{93A0D6B5-0CE5-4A86-9501-FD892BBEF1A2}"/>
                </a:ext>
              </a:extLst>
            </p:cNvPr>
            <p:cNvSpPr>
              <a:spLocks noEditPoints="1"/>
            </p:cNvSpPr>
            <p:nvPr userDrawn="1"/>
          </p:nvSpPr>
          <p:spPr bwMode="auto">
            <a:xfrm>
              <a:off x="10248900" y="163513"/>
              <a:ext cx="1928812" cy="2552700"/>
            </a:xfrm>
            <a:custGeom>
              <a:avLst/>
              <a:gdLst>
                <a:gd name="T0" fmla="*/ 1230 w 5356"/>
                <a:gd name="T1" fmla="*/ 978 h 7085"/>
                <a:gd name="T2" fmla="*/ 1513 w 5356"/>
                <a:gd name="T3" fmla="*/ 2197 h 7085"/>
                <a:gd name="T4" fmla="*/ 2104 w 5356"/>
                <a:gd name="T5" fmla="*/ 3594 h 7085"/>
                <a:gd name="T6" fmla="*/ 1305 w 5356"/>
                <a:gd name="T7" fmla="*/ 4281 h 7085"/>
                <a:gd name="T8" fmla="*/ 1618 w 5356"/>
                <a:gd name="T9" fmla="*/ 6404 h 7085"/>
                <a:gd name="T10" fmla="*/ 3556 w 5356"/>
                <a:gd name="T11" fmla="*/ 6867 h 7085"/>
                <a:gd name="T12" fmla="*/ 3974 w 5356"/>
                <a:gd name="T13" fmla="*/ 6684 h 7085"/>
                <a:gd name="T14" fmla="*/ 3975 w 5356"/>
                <a:gd name="T15" fmla="*/ 6683 h 7085"/>
                <a:gd name="T16" fmla="*/ 5191 w 5356"/>
                <a:gd name="T17" fmla="*/ 5543 h 7085"/>
                <a:gd name="T18" fmla="*/ 5356 w 5356"/>
                <a:gd name="T19" fmla="*/ 5312 h 7085"/>
                <a:gd name="T20" fmla="*/ 5356 w 5356"/>
                <a:gd name="T21" fmla="*/ 21 h 7085"/>
                <a:gd name="T22" fmla="*/ 4150 w 5356"/>
                <a:gd name="T23" fmla="*/ 401 h 7085"/>
                <a:gd name="T24" fmla="*/ 2576 w 5356"/>
                <a:gd name="T25" fmla="*/ 416 h 7085"/>
                <a:gd name="T26" fmla="*/ 1230 w 5356"/>
                <a:gd name="T27" fmla="*/ 978 h 7085"/>
                <a:gd name="T28" fmla="*/ 780 w 5356"/>
                <a:gd name="T29" fmla="*/ 2449 h 7085"/>
                <a:gd name="T30" fmla="*/ 534 w 5356"/>
                <a:gd name="T31" fmla="*/ 2523 h 7085"/>
                <a:gd name="T32" fmla="*/ 268 w 5356"/>
                <a:gd name="T33" fmla="*/ 3535 h 7085"/>
                <a:gd name="T34" fmla="*/ 435 w 5356"/>
                <a:gd name="T35" fmla="*/ 3735 h 7085"/>
                <a:gd name="T36" fmla="*/ 991 w 5356"/>
                <a:gd name="T37" fmla="*/ 3810 h 7085"/>
                <a:gd name="T38" fmla="*/ 1524 w 5356"/>
                <a:gd name="T39" fmla="*/ 3276 h 7085"/>
                <a:gd name="T40" fmla="*/ 1526 w 5356"/>
                <a:gd name="T41" fmla="*/ 3251 h 7085"/>
                <a:gd name="T42" fmla="*/ 1528 w 5356"/>
                <a:gd name="T43" fmla="*/ 3236 h 7085"/>
                <a:gd name="T44" fmla="*/ 1512 w 5356"/>
                <a:gd name="T45" fmla="*/ 3087 h 7085"/>
                <a:gd name="T46" fmla="*/ 1399 w 5356"/>
                <a:gd name="T47" fmla="*/ 2831 h 7085"/>
                <a:gd name="T48" fmla="*/ 780 w 5356"/>
                <a:gd name="T49" fmla="*/ 2449 h 7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56" h="7085">
                  <a:moveTo>
                    <a:pt x="1230" y="978"/>
                  </a:moveTo>
                  <a:cubicBezTo>
                    <a:pt x="1014" y="1477"/>
                    <a:pt x="1123" y="1834"/>
                    <a:pt x="1513" y="2197"/>
                  </a:cubicBezTo>
                  <a:cubicBezTo>
                    <a:pt x="1904" y="2559"/>
                    <a:pt x="2331" y="3101"/>
                    <a:pt x="2104" y="3594"/>
                  </a:cubicBezTo>
                  <a:cubicBezTo>
                    <a:pt x="1951" y="3927"/>
                    <a:pt x="1570" y="4044"/>
                    <a:pt x="1305" y="4281"/>
                  </a:cubicBezTo>
                  <a:cubicBezTo>
                    <a:pt x="771" y="4756"/>
                    <a:pt x="1141" y="5857"/>
                    <a:pt x="1618" y="6404"/>
                  </a:cubicBezTo>
                  <a:cubicBezTo>
                    <a:pt x="2096" y="6951"/>
                    <a:pt x="2891" y="7085"/>
                    <a:pt x="3556" y="6867"/>
                  </a:cubicBezTo>
                  <a:cubicBezTo>
                    <a:pt x="3701" y="6819"/>
                    <a:pt x="3840" y="6757"/>
                    <a:pt x="3974" y="6684"/>
                  </a:cubicBezTo>
                  <a:lnTo>
                    <a:pt x="3975" y="6683"/>
                  </a:lnTo>
                  <a:cubicBezTo>
                    <a:pt x="4453" y="6418"/>
                    <a:pt x="4859" y="6002"/>
                    <a:pt x="5191" y="5543"/>
                  </a:cubicBezTo>
                  <a:cubicBezTo>
                    <a:pt x="5246" y="5467"/>
                    <a:pt x="5300" y="5388"/>
                    <a:pt x="5356" y="5312"/>
                  </a:cubicBezTo>
                  <a:lnTo>
                    <a:pt x="5356" y="21"/>
                  </a:lnTo>
                  <a:cubicBezTo>
                    <a:pt x="4920" y="0"/>
                    <a:pt x="4538" y="231"/>
                    <a:pt x="4150" y="401"/>
                  </a:cubicBezTo>
                  <a:cubicBezTo>
                    <a:pt x="3529" y="674"/>
                    <a:pt x="3170" y="622"/>
                    <a:pt x="2576" y="416"/>
                  </a:cubicBezTo>
                  <a:cubicBezTo>
                    <a:pt x="2126" y="261"/>
                    <a:pt x="1428" y="521"/>
                    <a:pt x="1230" y="978"/>
                  </a:cubicBezTo>
                  <a:close/>
                  <a:moveTo>
                    <a:pt x="780" y="2449"/>
                  </a:moveTo>
                  <a:cubicBezTo>
                    <a:pt x="694" y="2456"/>
                    <a:pt x="611" y="2481"/>
                    <a:pt x="534" y="2523"/>
                  </a:cubicBezTo>
                  <a:cubicBezTo>
                    <a:pt x="158" y="2760"/>
                    <a:pt x="0" y="3132"/>
                    <a:pt x="268" y="3535"/>
                  </a:cubicBezTo>
                  <a:cubicBezTo>
                    <a:pt x="321" y="3615"/>
                    <a:pt x="376" y="3683"/>
                    <a:pt x="435" y="3735"/>
                  </a:cubicBezTo>
                  <a:cubicBezTo>
                    <a:pt x="586" y="3870"/>
                    <a:pt x="761" y="3908"/>
                    <a:pt x="991" y="3810"/>
                  </a:cubicBezTo>
                  <a:cubicBezTo>
                    <a:pt x="1299" y="3679"/>
                    <a:pt x="1493" y="3526"/>
                    <a:pt x="1524" y="3276"/>
                  </a:cubicBezTo>
                  <a:cubicBezTo>
                    <a:pt x="1525" y="3267"/>
                    <a:pt x="1526" y="3259"/>
                    <a:pt x="1526" y="3251"/>
                  </a:cubicBezTo>
                  <a:cubicBezTo>
                    <a:pt x="1527" y="3246"/>
                    <a:pt x="1528" y="3241"/>
                    <a:pt x="1528" y="3236"/>
                  </a:cubicBezTo>
                  <a:cubicBezTo>
                    <a:pt x="1532" y="3181"/>
                    <a:pt x="1527" y="3135"/>
                    <a:pt x="1512" y="3087"/>
                  </a:cubicBezTo>
                  <a:cubicBezTo>
                    <a:pt x="1489" y="2995"/>
                    <a:pt x="1447" y="2907"/>
                    <a:pt x="1399" y="2831"/>
                  </a:cubicBezTo>
                  <a:cubicBezTo>
                    <a:pt x="1269" y="2625"/>
                    <a:pt x="1029" y="2378"/>
                    <a:pt x="780" y="2449"/>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8163" y="4987986"/>
            <a:ext cx="2216019" cy="690747"/>
          </a:xfrm>
          <a:prstGeom prst="rect">
            <a:avLst/>
          </a:prstGeom>
        </p:spPr>
      </p:pic>
      <p:pic>
        <p:nvPicPr>
          <p:cNvPr id="25" name="Kuva 24">
            <a:extLst>
              <a:ext uri="{FF2B5EF4-FFF2-40B4-BE49-F238E27FC236}">
                <a16:creationId xmlns:a16="http://schemas.microsoft.com/office/drawing/2014/main" id="{3F68B0ED-E95F-4AEC-B36A-163011EF1E5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7212" y="3914285"/>
            <a:ext cx="2194560" cy="1182189"/>
          </a:xfrm>
          <a:prstGeom prst="rect">
            <a:avLst/>
          </a:prstGeom>
        </p:spPr>
      </p:pic>
    </p:spTree>
    <p:extLst>
      <p:ext uri="{BB962C8B-B14F-4D97-AF65-F5344CB8AC3E}">
        <p14:creationId xmlns:p14="http://schemas.microsoft.com/office/powerpoint/2010/main" val="12930412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Otsikkodia">
    <p:bg>
      <p:bgPr>
        <a:solidFill>
          <a:srgbClr val="E0C09F"/>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adec="http://schemas.microsoft.com/office/drawing/2017/decorative"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4890C3B4-77D6-40C8-91D8-5F6644F03E20}"/>
                </a:ext>
                <a:ext uri="{C183D7F6-B498-43B3-948B-1728B52AA6E4}">
                  <adec:decorative xmlns:adec="http://schemas.microsoft.com/office/drawing/2017/decorative"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bg1"/>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1036" y="273402"/>
            <a:ext cx="1463455" cy="456168"/>
          </a:xfrm>
          <a:prstGeom prst="rect">
            <a:avLst/>
          </a:prstGeom>
        </p:spPr>
      </p:pic>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bg1"/>
                </a:solidFill>
              </a:defRPr>
            </a:lvl1pPr>
          </a:lstStyle>
          <a:p>
            <a:pPr algn="r"/>
            <a:r>
              <a:rPr lang="fi-FI"/>
              <a:t>Esityksen nimi</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bg1"/>
                </a:solidFill>
              </a:defRPr>
            </a:lvl1pPr>
          </a:lstStyle>
          <a:p>
            <a:fld id="{1AE6B3D6-2E8A-46E0-BCA4-C993A0EE525B}" type="datetime1">
              <a:rPr lang="fi-FI" smtClean="0"/>
              <a:t>23.5.2022</a:t>
            </a:fld>
            <a:endParaRPr lang="fi-FI"/>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spTree>
    <p:extLst>
      <p:ext uri="{BB962C8B-B14F-4D97-AF65-F5344CB8AC3E}">
        <p14:creationId xmlns:p14="http://schemas.microsoft.com/office/powerpoint/2010/main" val="1961500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tsikko ja sisältö_kuvasuikale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88C609-01E9-1042-9013-D6070C27CEEE}"/>
              </a:ext>
            </a:extLst>
          </p:cNvPr>
          <p:cNvSpPr>
            <a:spLocks noGrp="1"/>
          </p:cNvSpPr>
          <p:nvPr>
            <p:ph type="title"/>
          </p:nvPr>
        </p:nvSpPr>
        <p:spPr>
          <a:xfrm>
            <a:off x="831850" y="365125"/>
            <a:ext cx="8743951" cy="1325563"/>
          </a:xfrm>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5D6B2234-D55C-5243-AFAE-0C4CBBFAEC2E}"/>
              </a:ext>
            </a:extLst>
          </p:cNvPr>
          <p:cNvSpPr>
            <a:spLocks noGrp="1"/>
          </p:cNvSpPr>
          <p:nvPr>
            <p:ph idx="1"/>
          </p:nvPr>
        </p:nvSpPr>
        <p:spPr>
          <a:xfrm>
            <a:off x="831851" y="1825625"/>
            <a:ext cx="8743950" cy="4149725"/>
          </a:xfrm>
        </p:spPr>
        <p:txBody>
          <a:bodyPr/>
          <a:lstStyle>
            <a:lvl1pPr>
              <a:defRPr spc="0"/>
            </a:lvl1pPr>
            <a:lvl2pPr>
              <a:defRPr spc="0"/>
            </a:lvl2pPr>
            <a:lvl3pPr>
              <a:defRPr spc="0"/>
            </a:lvl3pPr>
            <a:lvl4pPr>
              <a:defRPr spc="0"/>
            </a:lvl4pPr>
            <a:lvl5pPr>
              <a:defRPr spc="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7" name="Kuva 6">
            <a:extLst>
              <a:ext uri="{FF2B5EF4-FFF2-40B4-BE49-F238E27FC236}">
                <a16:creationId xmlns:a16="http://schemas.microsoft.com/office/drawing/2014/main" id="{5EEAD9B4-32D4-9C4A-9A65-89B06314106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42500" y="0"/>
            <a:ext cx="2349500" cy="6858000"/>
          </a:xfrm>
          <a:prstGeom prst="rect">
            <a:avLst/>
          </a:prstGeom>
        </p:spPr>
      </p:pic>
    </p:spTree>
    <p:extLst>
      <p:ext uri="{BB962C8B-B14F-4D97-AF65-F5344CB8AC3E}">
        <p14:creationId xmlns:p14="http://schemas.microsoft.com/office/powerpoint/2010/main" val="24741539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Peruskalv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1"/>
              <a:t>Click to edit Master title style</a:t>
            </a:r>
          </a:p>
        </p:txBody>
      </p:sp>
      <p:sp>
        <p:nvSpPr>
          <p:cNvPr id="3" name="Content Placeholder 2"/>
          <p:cNvSpPr>
            <a:spLocks noGrp="1"/>
          </p:cNvSpPr>
          <p:nvPr>
            <p:ph idx="1"/>
          </p:nvPr>
        </p:nvSpPr>
        <p:spPr/>
        <p:txBody>
          <a:body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B63888E4-B065-43EF-8E16-5918655F770D}" type="slidenum">
              <a:rPr lang="fi-FI" smtClean="0"/>
              <a:pPr/>
              <a:t>‹#›</a:t>
            </a:fld>
            <a:endParaRPr lang="fi-FI"/>
          </a:p>
        </p:txBody>
      </p:sp>
      <p:sp>
        <p:nvSpPr>
          <p:cNvPr id="7" name="Text Placeholder 9"/>
          <p:cNvSpPr>
            <a:spLocks noGrp="1"/>
          </p:cNvSpPr>
          <p:nvPr>
            <p:ph type="body" sz="quarter" idx="14"/>
          </p:nvPr>
        </p:nvSpPr>
        <p:spPr>
          <a:xfrm>
            <a:off x="719404" y="6381329"/>
            <a:ext cx="4032448" cy="180020"/>
          </a:xfrm>
        </p:spPr>
        <p:txBody>
          <a:bodyPr anchor="t" anchorCtr="0"/>
          <a:lstStyle>
            <a:lvl1pPr>
              <a:lnSpc>
                <a:spcPts val="1300"/>
              </a:lnSpc>
              <a:defRPr sz="1200"/>
            </a:lvl1pPr>
          </a:lstStyle>
          <a:p>
            <a:pPr lvl="0"/>
            <a:r>
              <a:rPr lang="fi-FI" noProof="1"/>
              <a:t>Click to edit Master text styles</a:t>
            </a:r>
          </a:p>
        </p:txBody>
      </p:sp>
    </p:spTree>
    <p:extLst>
      <p:ext uri="{BB962C8B-B14F-4D97-AF65-F5344CB8AC3E}">
        <p14:creationId xmlns:p14="http://schemas.microsoft.com/office/powerpoint/2010/main" val="17994666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Peruskalvo - 2 palsta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1"/>
              <a:t>Click to edit Master title style</a:t>
            </a:r>
          </a:p>
        </p:txBody>
      </p:sp>
      <p:sp>
        <p:nvSpPr>
          <p:cNvPr id="3" name="Content Placeholder 2"/>
          <p:cNvSpPr>
            <a:spLocks noGrp="1"/>
          </p:cNvSpPr>
          <p:nvPr>
            <p:ph idx="1"/>
          </p:nvPr>
        </p:nvSpPr>
        <p:spPr>
          <a:xfrm>
            <a:off x="719403" y="1800000"/>
            <a:ext cx="6369600" cy="4266000"/>
          </a:xfrm>
        </p:spPr>
        <p:txBody>
          <a:body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B63888E4-B065-43EF-8E16-5918655F770D}" type="slidenum">
              <a:rPr lang="fi-FI" smtClean="0"/>
              <a:pPr/>
              <a:t>‹#›</a:t>
            </a:fld>
            <a:endParaRPr lang="fi-FI"/>
          </a:p>
        </p:txBody>
      </p:sp>
      <p:sp>
        <p:nvSpPr>
          <p:cNvPr id="7" name="Content Placeholder 2"/>
          <p:cNvSpPr>
            <a:spLocks noGrp="1"/>
          </p:cNvSpPr>
          <p:nvPr>
            <p:ph idx="13"/>
          </p:nvPr>
        </p:nvSpPr>
        <p:spPr>
          <a:xfrm>
            <a:off x="7200123" y="1800000"/>
            <a:ext cx="4512501" cy="4266000"/>
          </a:xfrm>
        </p:spPr>
        <p:txBody>
          <a:bodyPr/>
          <a:lstStyle/>
          <a:p>
            <a:pPr lvl="0"/>
            <a:r>
              <a:rPr lang="fi-FI" noProof="1"/>
              <a:t>Click to edit Master text styles</a:t>
            </a:r>
          </a:p>
          <a:p>
            <a:pPr lvl="1"/>
            <a:r>
              <a:rPr lang="fi-FI" noProof="1"/>
              <a:t>Second level</a:t>
            </a:r>
          </a:p>
          <a:p>
            <a:pPr lvl="2"/>
            <a:r>
              <a:rPr lang="fi-FI" noProof="1"/>
              <a:t>Third level</a:t>
            </a:r>
          </a:p>
          <a:p>
            <a:pPr lvl="3"/>
            <a:r>
              <a:rPr lang="fi-FI" noProof="1"/>
              <a:t>Fourth level</a:t>
            </a:r>
          </a:p>
          <a:p>
            <a:pPr lvl="4"/>
            <a:r>
              <a:rPr lang="fi-FI" noProof="1"/>
              <a:t>Fifth level</a:t>
            </a:r>
          </a:p>
        </p:txBody>
      </p:sp>
      <p:sp>
        <p:nvSpPr>
          <p:cNvPr id="12" name="Text Placeholder 9"/>
          <p:cNvSpPr>
            <a:spLocks noGrp="1"/>
          </p:cNvSpPr>
          <p:nvPr>
            <p:ph type="body" sz="quarter" idx="14"/>
          </p:nvPr>
        </p:nvSpPr>
        <p:spPr>
          <a:xfrm>
            <a:off x="719404" y="6381329"/>
            <a:ext cx="4032448" cy="180020"/>
          </a:xfrm>
        </p:spPr>
        <p:txBody>
          <a:bodyPr anchor="t" anchorCtr="0"/>
          <a:lstStyle>
            <a:lvl1pPr>
              <a:lnSpc>
                <a:spcPts val="1300"/>
              </a:lnSpc>
              <a:defRPr sz="1200"/>
            </a:lvl1pPr>
          </a:lstStyle>
          <a:p>
            <a:pPr lvl="0"/>
            <a:r>
              <a:rPr lang="fi-FI" noProof="1"/>
              <a:t>Click to edit Master text styles</a:t>
            </a:r>
          </a:p>
        </p:txBody>
      </p:sp>
    </p:spTree>
    <p:extLst>
      <p:ext uri="{BB962C8B-B14F-4D97-AF65-F5344CB8AC3E}">
        <p14:creationId xmlns:p14="http://schemas.microsoft.com/office/powerpoint/2010/main" val="14441348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Otsikkodia" type="title" preserve="1">
  <p:cSld name="Otsikkodia">
    <p:spTree>
      <p:nvGrpSpPr>
        <p:cNvPr id="1" name=""/>
        <p:cNvGrpSpPr/>
        <p:nvPr/>
      </p:nvGrpSpPr>
      <p:grpSpPr>
        <a:xfrm>
          <a:off x="0" y="0"/>
          <a:ext cx="0" cy="0"/>
          <a:chOff x="0" y="0"/>
          <a:chExt cx="0" cy="0"/>
        </a:xfrm>
      </p:grpSpPr>
      <p:sp>
        <p:nvSpPr>
          <p:cNvPr id="21" name="Freeform 6">
            <a:extLst>
              <a:ext uri="{FF2B5EF4-FFF2-40B4-BE49-F238E27FC236}">
                <a16:creationId xmlns:a16="http://schemas.microsoft.com/office/drawing/2014/main" id="{AF5ED276-0204-40E6-B3D6-A29A0811A5A0}"/>
              </a:ext>
              <a:ext uri="{C183D7F6-B498-43B3-948B-1728B52AA6E4}">
                <adec:decorative xmlns:adec="http://schemas.microsoft.com/office/drawing/2017/decorative" val="1"/>
              </a:ext>
            </a:extLst>
          </p:cNvPr>
          <p:cNvSpPr>
            <a:spLocks/>
          </p:cNvSpPr>
          <p:nvPr userDrawn="1"/>
        </p:nvSpPr>
        <p:spPr bwMode="auto">
          <a:xfrm>
            <a:off x="178632" y="3510394"/>
            <a:ext cx="11834341" cy="3159498"/>
          </a:xfrm>
          <a:custGeom>
            <a:avLst/>
            <a:gdLst>
              <a:gd name="T0" fmla="*/ 0 w 32870"/>
              <a:gd name="T1" fmla="*/ 3229 h 8296"/>
              <a:gd name="T2" fmla="*/ 0 w 32870"/>
              <a:gd name="T3" fmla="*/ 8296 h 8296"/>
              <a:gd name="T4" fmla="*/ 16387 w 32870"/>
              <a:gd name="T5" fmla="*/ 4042 h 8296"/>
              <a:gd name="T6" fmla="*/ 32870 w 32870"/>
              <a:gd name="T7" fmla="*/ 4037 h 8296"/>
              <a:gd name="T8" fmla="*/ 32870 w 32870"/>
              <a:gd name="T9" fmla="*/ 0 h 8296"/>
              <a:gd name="T10" fmla="*/ 15744 w 32870"/>
              <a:gd name="T11" fmla="*/ 14 h 8296"/>
              <a:gd name="T12" fmla="*/ 0 w 32870"/>
              <a:gd name="T13" fmla="*/ 3229 h 8296"/>
              <a:gd name="connsiteX0" fmla="*/ 0 w 10000"/>
              <a:gd name="connsiteY0" fmla="*/ 4445 h 10553"/>
              <a:gd name="connsiteX1" fmla="*/ 0 w 10000"/>
              <a:gd name="connsiteY1" fmla="*/ 10553 h 10553"/>
              <a:gd name="connsiteX2" fmla="*/ 4985 w 10000"/>
              <a:gd name="connsiteY2" fmla="*/ 5425 h 10553"/>
              <a:gd name="connsiteX3" fmla="*/ 10000 w 10000"/>
              <a:gd name="connsiteY3" fmla="*/ 5419 h 10553"/>
              <a:gd name="connsiteX4" fmla="*/ 10000 w 10000"/>
              <a:gd name="connsiteY4" fmla="*/ 553 h 10553"/>
              <a:gd name="connsiteX5" fmla="*/ 4601 w 10000"/>
              <a:gd name="connsiteY5" fmla="*/ 0 h 10553"/>
              <a:gd name="connsiteX6" fmla="*/ 0 w 10000"/>
              <a:gd name="connsiteY6" fmla="*/ 4445 h 10553"/>
              <a:gd name="connsiteX0" fmla="*/ 0 w 10000"/>
              <a:gd name="connsiteY0" fmla="*/ 4468 h 10576"/>
              <a:gd name="connsiteX1" fmla="*/ 0 w 10000"/>
              <a:gd name="connsiteY1" fmla="*/ 10576 h 10576"/>
              <a:gd name="connsiteX2" fmla="*/ 4985 w 10000"/>
              <a:gd name="connsiteY2" fmla="*/ 5448 h 10576"/>
              <a:gd name="connsiteX3" fmla="*/ 10000 w 10000"/>
              <a:gd name="connsiteY3" fmla="*/ 5442 h 10576"/>
              <a:gd name="connsiteX4" fmla="*/ 10000 w 10000"/>
              <a:gd name="connsiteY4" fmla="*/ 576 h 10576"/>
              <a:gd name="connsiteX5" fmla="*/ 4601 w 10000"/>
              <a:gd name="connsiteY5" fmla="*/ 23 h 10576"/>
              <a:gd name="connsiteX6" fmla="*/ 0 w 10000"/>
              <a:gd name="connsiteY6" fmla="*/ 4468 h 10576"/>
              <a:gd name="connsiteX0" fmla="*/ 0 w 10000"/>
              <a:gd name="connsiteY0" fmla="*/ 4468 h 10576"/>
              <a:gd name="connsiteX1" fmla="*/ 0 w 10000"/>
              <a:gd name="connsiteY1" fmla="*/ 10576 h 10576"/>
              <a:gd name="connsiteX2" fmla="*/ 4985 w 10000"/>
              <a:gd name="connsiteY2" fmla="*/ 5448 h 10576"/>
              <a:gd name="connsiteX3" fmla="*/ 10000 w 10000"/>
              <a:gd name="connsiteY3" fmla="*/ 5442 h 10576"/>
              <a:gd name="connsiteX4" fmla="*/ 10000 w 10000"/>
              <a:gd name="connsiteY4" fmla="*/ 576 h 10576"/>
              <a:gd name="connsiteX5" fmla="*/ 4601 w 10000"/>
              <a:gd name="connsiteY5" fmla="*/ 23 h 10576"/>
              <a:gd name="connsiteX6" fmla="*/ 0 w 10000"/>
              <a:gd name="connsiteY6" fmla="*/ 4468 h 1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576">
                <a:moveTo>
                  <a:pt x="0" y="4468"/>
                </a:moveTo>
                <a:lnTo>
                  <a:pt x="0" y="10576"/>
                </a:lnTo>
                <a:cubicBezTo>
                  <a:pt x="1195" y="6090"/>
                  <a:pt x="3644" y="5440"/>
                  <a:pt x="4985" y="5448"/>
                </a:cubicBezTo>
                <a:lnTo>
                  <a:pt x="10000" y="5442"/>
                </a:lnTo>
                <a:lnTo>
                  <a:pt x="10000" y="576"/>
                </a:lnTo>
                <a:cubicBezTo>
                  <a:pt x="7689" y="-155"/>
                  <a:pt x="4944" y="14"/>
                  <a:pt x="4601" y="23"/>
                </a:cubicBezTo>
                <a:cubicBezTo>
                  <a:pt x="2299" y="83"/>
                  <a:pt x="342" y="2596"/>
                  <a:pt x="0" y="4468"/>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7">
            <a:extLst>
              <a:ext uri="{FF2B5EF4-FFF2-40B4-BE49-F238E27FC236}">
                <a16:creationId xmlns:a16="http://schemas.microsoft.com/office/drawing/2014/main" id="{18A66D6D-8F98-4660-A768-97FB85B49EDD}"/>
              </a:ext>
              <a:ext uri="{C183D7F6-B498-43B3-948B-1728B52AA6E4}">
                <adec:decorative xmlns:adec="http://schemas.microsoft.com/office/drawing/2017/decorative" val="1"/>
              </a:ext>
            </a:extLst>
          </p:cNvPr>
          <p:cNvSpPr>
            <a:spLocks/>
          </p:cNvSpPr>
          <p:nvPr userDrawn="1"/>
        </p:nvSpPr>
        <p:spPr bwMode="auto">
          <a:xfrm>
            <a:off x="178632" y="180000"/>
            <a:ext cx="11834341" cy="4674025"/>
          </a:xfrm>
          <a:custGeom>
            <a:avLst/>
            <a:gdLst>
              <a:gd name="T0" fmla="*/ 0 w 32870"/>
              <a:gd name="T1" fmla="*/ 4209 h 12980"/>
              <a:gd name="T2" fmla="*/ 0 w 32870"/>
              <a:gd name="T3" fmla="*/ 12980 h 12980"/>
              <a:gd name="T4" fmla="*/ 15744 w 32870"/>
              <a:gd name="T5" fmla="*/ 9766 h 12980"/>
              <a:gd name="T6" fmla="*/ 32870 w 32870"/>
              <a:gd name="T7" fmla="*/ 9751 h 12980"/>
              <a:gd name="T8" fmla="*/ 32870 w 32870"/>
              <a:gd name="T9" fmla="*/ 0 h 12980"/>
              <a:gd name="T10" fmla="*/ 11591 w 32870"/>
              <a:gd name="T11" fmla="*/ 0 h 12980"/>
              <a:gd name="T12" fmla="*/ 0 w 32870"/>
              <a:gd name="T13" fmla="*/ 4209 h 12980"/>
            </a:gdLst>
            <a:ahLst/>
            <a:cxnLst>
              <a:cxn ang="0">
                <a:pos x="T0" y="T1"/>
              </a:cxn>
              <a:cxn ang="0">
                <a:pos x="T2" y="T3"/>
              </a:cxn>
              <a:cxn ang="0">
                <a:pos x="T4" y="T5"/>
              </a:cxn>
              <a:cxn ang="0">
                <a:pos x="T6" y="T7"/>
              </a:cxn>
              <a:cxn ang="0">
                <a:pos x="T8" y="T9"/>
              </a:cxn>
              <a:cxn ang="0">
                <a:pos x="T10" y="T11"/>
              </a:cxn>
              <a:cxn ang="0">
                <a:pos x="T12" y="T13"/>
              </a:cxn>
            </a:cxnLst>
            <a:rect l="0" t="0" r="r" b="b"/>
            <a:pathLst>
              <a:path w="32870" h="12980">
                <a:moveTo>
                  <a:pt x="0" y="4209"/>
                </a:moveTo>
                <a:lnTo>
                  <a:pt x="0" y="12980"/>
                </a:lnTo>
                <a:cubicBezTo>
                  <a:pt x="3166" y="11041"/>
                  <a:pt x="8177" y="9815"/>
                  <a:pt x="15744" y="9766"/>
                </a:cubicBezTo>
                <a:cubicBezTo>
                  <a:pt x="16871" y="9758"/>
                  <a:pt x="24550" y="9754"/>
                  <a:pt x="32870" y="9751"/>
                </a:cubicBezTo>
                <a:lnTo>
                  <a:pt x="32870" y="0"/>
                </a:lnTo>
                <a:lnTo>
                  <a:pt x="11591" y="0"/>
                </a:lnTo>
                <a:cubicBezTo>
                  <a:pt x="10879" y="2578"/>
                  <a:pt x="7831" y="4511"/>
                  <a:pt x="0" y="4209"/>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378395"/>
            <a:ext cx="8193024" cy="1800000"/>
          </a:xfrm>
        </p:spPr>
        <p:txBody>
          <a:bodyPr anchor="ctr" anchorCtr="0"/>
          <a:lstStyle>
            <a:lvl1pPr algn="r">
              <a:lnSpc>
                <a:spcPct val="95000"/>
              </a:lnSpc>
              <a:defRPr sz="3600">
                <a:solidFill>
                  <a:schemeClr val="bg1"/>
                </a:solidFill>
              </a:defRPr>
            </a:lvl1pPr>
          </a:lstStyle>
          <a:p>
            <a:r>
              <a:rPr lang="fi-FI"/>
              <a:t>Otsikko, Esityksen aloitussivu </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2935458" y="5732590"/>
            <a:ext cx="7060949" cy="642035"/>
          </a:xfrm>
        </p:spPr>
        <p:txBody>
          <a:bodyPr/>
          <a:lstStyle>
            <a:lvl1pPr marL="0" indent="0" algn="r">
              <a:lnSpc>
                <a:spcPct val="110000"/>
              </a:lnSpc>
              <a:spcBef>
                <a:spcPts val="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
        <p:nvSpPr>
          <p:cNvPr id="4" name="Päivämäärän paikkamerkki 3">
            <a:extLst>
              <a:ext uri="{FF2B5EF4-FFF2-40B4-BE49-F238E27FC236}">
                <a16:creationId xmlns:a16="http://schemas.microsoft.com/office/drawing/2014/main" id="{FB88DF8E-5E02-40AB-90C4-DE45B779F046}"/>
              </a:ext>
            </a:extLst>
          </p:cNvPr>
          <p:cNvSpPr>
            <a:spLocks noGrp="1"/>
          </p:cNvSpPr>
          <p:nvPr>
            <p:ph type="dt" sz="half" idx="10"/>
          </p:nvPr>
        </p:nvSpPr>
        <p:spPr>
          <a:xfrm>
            <a:off x="10014879" y="5732590"/>
            <a:ext cx="1242000" cy="642035"/>
          </a:xfrm>
        </p:spPr>
        <p:txBody>
          <a:bodyPr vert="horz" lIns="0" tIns="0" rIns="0" bIns="0" rtlCol="0" anchor="t" anchorCtr="0">
            <a:noAutofit/>
          </a:bodyPr>
          <a:lstStyle>
            <a:lvl1pPr>
              <a:defRPr lang="fi-FI" sz="1600" smtClean="0">
                <a:solidFill>
                  <a:schemeClr val="tx2"/>
                </a:solidFill>
              </a:defRPr>
            </a:lvl1pPr>
          </a:lstStyle>
          <a:p>
            <a:pPr algn="r">
              <a:lnSpc>
                <a:spcPct val="110000"/>
              </a:lnSpc>
              <a:buClr>
                <a:schemeClr val="tx2"/>
              </a:buClr>
            </a:pPr>
            <a:r>
              <a:rPr lang="fi-FI"/>
              <a:t>5.8.2021</a:t>
            </a:r>
            <a:endParaRPr lang="fi-FI" sz="1600">
              <a:solidFill>
                <a:schemeClr val="tx2"/>
              </a:solidFill>
            </a:endParaRPr>
          </a:p>
        </p:txBody>
      </p:sp>
      <p:sp>
        <p:nvSpPr>
          <p:cNvPr id="5" name="Alatunnisteen paikkamerkki 4">
            <a:extLst>
              <a:ext uri="{FF2B5EF4-FFF2-40B4-BE49-F238E27FC236}">
                <a16:creationId xmlns:a16="http://schemas.microsoft.com/office/drawing/2014/main" id="{9E79E75F-9A0D-4860-913E-C4C401DADF38}"/>
              </a:ext>
            </a:extLst>
          </p:cNvPr>
          <p:cNvSpPr>
            <a:spLocks noGrp="1"/>
          </p:cNvSpPr>
          <p:nvPr>
            <p:ph type="ftr" sz="quarter" idx="11"/>
          </p:nvPr>
        </p:nvSpPr>
        <p:spPr>
          <a:xfrm>
            <a:off x="7128116" y="5455057"/>
            <a:ext cx="4114800" cy="204601"/>
          </a:xfrm>
        </p:spPr>
        <p:txBody>
          <a:bodyPr/>
          <a:lstStyle>
            <a:lvl1pPr algn="r">
              <a:defRPr lang="fi-FI" sz="1600" kern="1200" dirty="0" smtClean="0">
                <a:solidFill>
                  <a:schemeClr val="tx2"/>
                </a:solidFill>
                <a:latin typeface="+mn-lt"/>
                <a:ea typeface="+mn-ea"/>
                <a:cs typeface="+mn-cs"/>
              </a:defRPr>
            </a:lvl1pPr>
          </a:lstStyle>
          <a:p>
            <a:r>
              <a:rPr lang="fi-FI"/>
              <a:t>Valeria Kerkkä</a:t>
            </a:r>
            <a:endParaRPr lang="fi-FI" sz="1600" kern="1200">
              <a:solidFill>
                <a:schemeClr val="tx2"/>
              </a:solidFill>
              <a:latin typeface="+mn-lt"/>
              <a:ea typeface="+mn-ea"/>
              <a:cs typeface="+mn-cs"/>
            </a:endParaRPr>
          </a:p>
        </p:txBody>
      </p:sp>
    </p:spTree>
    <p:extLst>
      <p:ext uri="{BB962C8B-B14F-4D97-AF65-F5344CB8AC3E}">
        <p14:creationId xmlns:p14="http://schemas.microsoft.com/office/powerpoint/2010/main" val="16189809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Otsikkodia 2" type="title" preserve="1">
  <p:cSld name="Otsikkodia 2">
    <p:spTree>
      <p:nvGrpSpPr>
        <p:cNvPr id="1" name=""/>
        <p:cNvGrpSpPr/>
        <p:nvPr/>
      </p:nvGrpSpPr>
      <p:grpSpPr>
        <a:xfrm>
          <a:off x="0" y="0"/>
          <a:ext cx="0" cy="0"/>
          <a:chOff x="0" y="0"/>
          <a:chExt cx="0" cy="0"/>
        </a:xfrm>
      </p:grpSpPr>
      <p:sp>
        <p:nvSpPr>
          <p:cNvPr id="9" name="Freeform 12">
            <a:extLst>
              <a:ext uri="{FF2B5EF4-FFF2-40B4-BE49-F238E27FC236}">
                <a16:creationId xmlns:a16="http://schemas.microsoft.com/office/drawing/2014/main" id="{05F8CEAE-2B96-485D-B411-8B7C510B05C6}"/>
              </a:ext>
              <a:ext uri="{C183D7F6-B498-43B3-948B-1728B52AA6E4}">
                <adec:decorative xmlns:adec="http://schemas.microsoft.com/office/drawing/2017/decorative" val="1"/>
              </a:ext>
            </a:extLst>
          </p:cNvPr>
          <p:cNvSpPr>
            <a:spLocks/>
          </p:cNvSpPr>
          <p:nvPr userDrawn="1"/>
        </p:nvSpPr>
        <p:spPr bwMode="auto">
          <a:xfrm>
            <a:off x="178632" y="3939871"/>
            <a:ext cx="11834341" cy="2720456"/>
          </a:xfrm>
          <a:custGeom>
            <a:avLst/>
            <a:gdLst>
              <a:gd name="T0" fmla="*/ 0 w 32870"/>
              <a:gd name="T1" fmla="*/ 2226 h 7380"/>
              <a:gd name="T2" fmla="*/ 0 w 32870"/>
              <a:gd name="T3" fmla="*/ 7380 h 7380"/>
              <a:gd name="T4" fmla="*/ 14422 w 32870"/>
              <a:gd name="T5" fmla="*/ 4565 h 7380"/>
              <a:gd name="T6" fmla="*/ 32870 w 32870"/>
              <a:gd name="T7" fmla="*/ 4560 h 7380"/>
              <a:gd name="T8" fmla="*/ 32870 w 32870"/>
              <a:gd name="T9" fmla="*/ 0 h 7380"/>
              <a:gd name="T10" fmla="*/ 13779 w 32870"/>
              <a:gd name="T11" fmla="*/ 16 h 7380"/>
              <a:gd name="T12" fmla="*/ 0 w 32870"/>
              <a:gd name="T13" fmla="*/ 2226 h 7380"/>
            </a:gdLst>
            <a:ahLst/>
            <a:cxnLst>
              <a:cxn ang="0">
                <a:pos x="T0" y="T1"/>
              </a:cxn>
              <a:cxn ang="0">
                <a:pos x="T2" y="T3"/>
              </a:cxn>
              <a:cxn ang="0">
                <a:pos x="T4" y="T5"/>
              </a:cxn>
              <a:cxn ang="0">
                <a:pos x="T6" y="T7"/>
              </a:cxn>
              <a:cxn ang="0">
                <a:pos x="T8" y="T9"/>
              </a:cxn>
              <a:cxn ang="0">
                <a:pos x="T10" y="T11"/>
              </a:cxn>
              <a:cxn ang="0">
                <a:pos x="T12" y="T13"/>
              </a:cxn>
            </a:cxnLst>
            <a:rect l="0" t="0" r="r" b="b"/>
            <a:pathLst>
              <a:path w="32870" h="7380">
                <a:moveTo>
                  <a:pt x="0" y="2226"/>
                </a:moveTo>
                <a:lnTo>
                  <a:pt x="0" y="7380"/>
                </a:lnTo>
                <a:cubicBezTo>
                  <a:pt x="4241" y="4951"/>
                  <a:pt x="10659" y="4560"/>
                  <a:pt x="14422" y="4565"/>
                </a:cubicBezTo>
                <a:cubicBezTo>
                  <a:pt x="15294" y="4566"/>
                  <a:pt x="23963" y="4563"/>
                  <a:pt x="32870" y="4560"/>
                </a:cubicBezTo>
                <a:lnTo>
                  <a:pt x="32870" y="0"/>
                </a:lnTo>
                <a:cubicBezTo>
                  <a:pt x="23927" y="3"/>
                  <a:pt x="15112" y="8"/>
                  <a:pt x="13779" y="16"/>
                </a:cubicBezTo>
                <a:cubicBezTo>
                  <a:pt x="7620" y="56"/>
                  <a:pt x="3156" y="876"/>
                  <a:pt x="0" y="2226"/>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13">
            <a:extLst>
              <a:ext uri="{FF2B5EF4-FFF2-40B4-BE49-F238E27FC236}">
                <a16:creationId xmlns:a16="http://schemas.microsoft.com/office/drawing/2014/main" id="{E1153FAC-44DF-431E-A26D-60482F426736}"/>
              </a:ext>
              <a:ext uri="{C183D7F6-B498-43B3-948B-1728B52AA6E4}">
                <adec:decorative xmlns:adec="http://schemas.microsoft.com/office/drawing/2017/decorative" val="1"/>
              </a:ext>
            </a:extLst>
          </p:cNvPr>
          <p:cNvSpPr>
            <a:spLocks/>
          </p:cNvSpPr>
          <p:nvPr userDrawn="1"/>
        </p:nvSpPr>
        <p:spPr bwMode="auto">
          <a:xfrm>
            <a:off x="178632" y="180000"/>
            <a:ext cx="11834341" cy="4632577"/>
          </a:xfrm>
          <a:custGeom>
            <a:avLst/>
            <a:gdLst>
              <a:gd name="T0" fmla="*/ 32870 w 32870"/>
              <a:gd name="T1" fmla="*/ 11160 h 12864"/>
              <a:gd name="T2" fmla="*/ 32870 w 32870"/>
              <a:gd name="T3" fmla="*/ 0 h 12864"/>
              <a:gd name="T4" fmla="*/ 11591 w 32870"/>
              <a:gd name="T5" fmla="*/ 0 h 12864"/>
              <a:gd name="T6" fmla="*/ 0 w 32870"/>
              <a:gd name="T7" fmla="*/ 4209 h 12864"/>
              <a:gd name="T8" fmla="*/ 0 w 32870"/>
              <a:gd name="T9" fmla="*/ 12864 h 12864"/>
              <a:gd name="T10" fmla="*/ 13779 w 32870"/>
              <a:gd name="T11" fmla="*/ 10654 h 12864"/>
              <a:gd name="T12" fmla="*/ 32870 w 32870"/>
              <a:gd name="T13" fmla="*/ 10638 h 12864"/>
              <a:gd name="T14" fmla="*/ 32870 w 32870"/>
              <a:gd name="T15" fmla="*/ 11160 h 128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70" h="12864">
                <a:moveTo>
                  <a:pt x="32870" y="11160"/>
                </a:moveTo>
                <a:lnTo>
                  <a:pt x="32870" y="0"/>
                </a:lnTo>
                <a:lnTo>
                  <a:pt x="11591" y="0"/>
                </a:lnTo>
                <a:cubicBezTo>
                  <a:pt x="10879" y="2578"/>
                  <a:pt x="7831" y="4511"/>
                  <a:pt x="0" y="4209"/>
                </a:cubicBezTo>
                <a:lnTo>
                  <a:pt x="0" y="12864"/>
                </a:lnTo>
                <a:cubicBezTo>
                  <a:pt x="3156" y="11514"/>
                  <a:pt x="7620" y="10694"/>
                  <a:pt x="13779" y="10654"/>
                </a:cubicBezTo>
                <a:cubicBezTo>
                  <a:pt x="15112" y="10646"/>
                  <a:pt x="23927" y="10641"/>
                  <a:pt x="32870" y="10638"/>
                </a:cubicBezTo>
                <a:lnTo>
                  <a:pt x="32870" y="1116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720931"/>
            <a:ext cx="8193024" cy="1800000"/>
          </a:xfrm>
        </p:spPr>
        <p:txBody>
          <a:bodyPr anchor="ctr" anchorCtr="0"/>
          <a:lstStyle>
            <a:lvl1pPr algn="r">
              <a:lnSpc>
                <a:spcPct val="95000"/>
              </a:lnSpc>
              <a:defRPr sz="3600">
                <a:solidFill>
                  <a:schemeClr val="bg1"/>
                </a:solidFill>
              </a:defRPr>
            </a:lvl1pPr>
          </a:lstStyle>
          <a:p>
            <a:r>
              <a:rPr lang="fi-FI"/>
              <a:t>Otsikko, Esityksen aloitussivu </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2935458" y="4737495"/>
            <a:ext cx="7068698" cy="642035"/>
          </a:xfrm>
        </p:spPr>
        <p:txBody>
          <a:bodyPr anchor="t" anchorCtr="0"/>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
        <p:nvSpPr>
          <p:cNvPr id="14" name="Päivämäärän paikkamerkki 3">
            <a:extLst>
              <a:ext uri="{FF2B5EF4-FFF2-40B4-BE49-F238E27FC236}">
                <a16:creationId xmlns:a16="http://schemas.microsoft.com/office/drawing/2014/main" id="{39075F1A-02C4-4735-B1E3-C64DC67FE1F0}"/>
              </a:ext>
            </a:extLst>
          </p:cNvPr>
          <p:cNvSpPr>
            <a:spLocks noGrp="1"/>
          </p:cNvSpPr>
          <p:nvPr>
            <p:ph type="dt" sz="half" idx="10"/>
          </p:nvPr>
        </p:nvSpPr>
        <p:spPr>
          <a:xfrm>
            <a:off x="10004156" y="4737495"/>
            <a:ext cx="1240109" cy="642035"/>
          </a:xfrm>
        </p:spPr>
        <p:txBody>
          <a:bodyPr vert="horz" lIns="0" tIns="0" rIns="0" bIns="0" rtlCol="0" anchor="t" anchorCtr="0">
            <a:noAutofit/>
          </a:bodyPr>
          <a:lstStyle>
            <a:lvl1pPr>
              <a:defRPr lang="fi-FI" sz="1600" smtClean="0">
                <a:solidFill>
                  <a:schemeClr val="bg1"/>
                </a:solidFill>
              </a:defRPr>
            </a:lvl1pPr>
          </a:lstStyle>
          <a:p>
            <a:pPr algn="r">
              <a:lnSpc>
                <a:spcPct val="110000"/>
              </a:lnSpc>
              <a:buClr>
                <a:schemeClr val="tx2"/>
              </a:buClr>
            </a:pPr>
            <a:r>
              <a:rPr lang="fi-FI"/>
              <a:t>5.8.2021</a:t>
            </a:r>
            <a:endParaRPr lang="fi-FI" sz="1600">
              <a:solidFill>
                <a:schemeClr val="bg1"/>
              </a:solidFill>
            </a:endParaRPr>
          </a:p>
        </p:txBody>
      </p:sp>
      <p:sp>
        <p:nvSpPr>
          <p:cNvPr id="15" name="Alatunnisteen paikkamerkki 4">
            <a:extLst>
              <a:ext uri="{FF2B5EF4-FFF2-40B4-BE49-F238E27FC236}">
                <a16:creationId xmlns:a16="http://schemas.microsoft.com/office/drawing/2014/main" id="{6BD6B811-C650-4A18-9C6D-CB0DEFCA71A4}"/>
              </a:ext>
            </a:extLst>
          </p:cNvPr>
          <p:cNvSpPr>
            <a:spLocks noGrp="1"/>
          </p:cNvSpPr>
          <p:nvPr>
            <p:ph type="ftr" sz="quarter" idx="11"/>
          </p:nvPr>
        </p:nvSpPr>
        <p:spPr>
          <a:xfrm>
            <a:off x="7091172" y="4459962"/>
            <a:ext cx="4114800" cy="204601"/>
          </a:xfrm>
        </p:spPr>
        <p:txBody>
          <a:bodyPr vert="horz" lIns="0" tIns="0" rIns="0" bIns="0" rtlCol="0" anchor="t" anchorCtr="0">
            <a:noAutofit/>
          </a:bodyPr>
          <a:lstStyle>
            <a:lvl1pPr algn="r">
              <a:defRPr lang="fi-FI" sz="1600" dirty="0" smtClean="0">
                <a:solidFill>
                  <a:schemeClr val="bg1"/>
                </a:solidFill>
              </a:defRPr>
            </a:lvl1pPr>
          </a:lstStyle>
          <a:p>
            <a:pPr>
              <a:lnSpc>
                <a:spcPct val="110000"/>
              </a:lnSpc>
              <a:buClr>
                <a:schemeClr val="tx2"/>
              </a:buClr>
            </a:pPr>
            <a:r>
              <a:rPr lang="fi-FI"/>
              <a:t>Valeria Kerkkä</a:t>
            </a:r>
            <a:endParaRPr lang="fi-FI" sz="1600">
              <a:solidFill>
                <a:schemeClr val="bg1"/>
              </a:solidFill>
            </a:endParaRPr>
          </a:p>
        </p:txBody>
      </p:sp>
    </p:spTree>
    <p:extLst>
      <p:ext uri="{BB962C8B-B14F-4D97-AF65-F5344CB8AC3E}">
        <p14:creationId xmlns:p14="http://schemas.microsoft.com/office/powerpoint/2010/main" val="38394434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Otsikkodia 3" preserve="1" userDrawn="1">
  <p:cSld name="Otsikkodia 3">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19E26A5B-0527-2A40-8198-D97AB2849A7A}"/>
              </a:ext>
              <a:ext uri="{C183D7F6-B498-43B3-948B-1728B52AA6E4}">
                <adec:decorative xmlns:adec="http://schemas.microsoft.com/office/drawing/2017/decorative" val="1"/>
              </a:ext>
            </a:extLst>
          </p:cNvPr>
          <p:cNvSpPr>
            <a:spLocks/>
          </p:cNvSpPr>
          <p:nvPr userDrawn="1"/>
        </p:nvSpPr>
        <p:spPr bwMode="auto">
          <a:xfrm>
            <a:off x="178630" y="180000"/>
            <a:ext cx="11834343" cy="5653369"/>
          </a:xfrm>
          <a:custGeom>
            <a:avLst/>
            <a:gdLst>
              <a:gd name="connsiteX0" fmla="*/ 4173164 w 11834343"/>
              <a:gd name="connsiteY0" fmla="*/ 0 h 5653369"/>
              <a:gd name="connsiteX1" fmla="*/ 11834343 w 11834343"/>
              <a:gd name="connsiteY1" fmla="*/ 0 h 5653369"/>
              <a:gd name="connsiteX2" fmla="*/ 11834343 w 11834343"/>
              <a:gd name="connsiteY2" fmla="*/ 613369 h 5653369"/>
              <a:gd name="connsiteX3" fmla="*/ 11834343 w 11834343"/>
              <a:gd name="connsiteY3" fmla="*/ 3830951 h 5653369"/>
              <a:gd name="connsiteX4" fmla="*/ 11834343 w 11834343"/>
              <a:gd name="connsiteY4" fmla="*/ 4781242 h 5653369"/>
              <a:gd name="connsiteX5" fmla="*/ 2 w 11834343"/>
              <a:gd name="connsiteY5" fmla="*/ 5653369 h 5653369"/>
              <a:gd name="connsiteX6" fmla="*/ 2 w 11834343"/>
              <a:gd name="connsiteY6" fmla="*/ 4632577 h 5653369"/>
              <a:gd name="connsiteX7" fmla="*/ 2 w 11834343"/>
              <a:gd name="connsiteY7" fmla="*/ 2262418 h 5653369"/>
              <a:gd name="connsiteX8" fmla="*/ 2 w 11834343"/>
              <a:gd name="connsiteY8" fmla="*/ 1515743 h 5653369"/>
              <a:gd name="connsiteX9" fmla="*/ 4173164 w 11834343"/>
              <a:gd name="connsiteY9" fmla="*/ 0 h 5653369"/>
              <a:gd name="connsiteX0" fmla="*/ 4173164 w 11834343"/>
              <a:gd name="connsiteY0" fmla="*/ 0 h 5653369"/>
              <a:gd name="connsiteX1" fmla="*/ 11834343 w 11834343"/>
              <a:gd name="connsiteY1" fmla="*/ 0 h 5653369"/>
              <a:gd name="connsiteX2" fmla="*/ 11834343 w 11834343"/>
              <a:gd name="connsiteY2" fmla="*/ 613369 h 5653369"/>
              <a:gd name="connsiteX3" fmla="*/ 11834343 w 11834343"/>
              <a:gd name="connsiteY3" fmla="*/ 3830951 h 5653369"/>
              <a:gd name="connsiteX4" fmla="*/ 11834343 w 11834343"/>
              <a:gd name="connsiteY4" fmla="*/ 4781242 h 5653369"/>
              <a:gd name="connsiteX5" fmla="*/ 2 w 11834343"/>
              <a:gd name="connsiteY5" fmla="*/ 5653369 h 5653369"/>
              <a:gd name="connsiteX6" fmla="*/ 2 w 11834343"/>
              <a:gd name="connsiteY6" fmla="*/ 2262418 h 5653369"/>
              <a:gd name="connsiteX7" fmla="*/ 2 w 11834343"/>
              <a:gd name="connsiteY7" fmla="*/ 1515743 h 5653369"/>
              <a:gd name="connsiteX8" fmla="*/ 4173164 w 11834343"/>
              <a:gd name="connsiteY8" fmla="*/ 0 h 5653369"/>
              <a:gd name="connsiteX0" fmla="*/ 4173164 w 11834343"/>
              <a:gd name="connsiteY0" fmla="*/ 0 h 5653369"/>
              <a:gd name="connsiteX1" fmla="*/ 11834343 w 11834343"/>
              <a:gd name="connsiteY1" fmla="*/ 0 h 5653369"/>
              <a:gd name="connsiteX2" fmla="*/ 11834343 w 11834343"/>
              <a:gd name="connsiteY2" fmla="*/ 613369 h 5653369"/>
              <a:gd name="connsiteX3" fmla="*/ 11834343 w 11834343"/>
              <a:gd name="connsiteY3" fmla="*/ 3830951 h 5653369"/>
              <a:gd name="connsiteX4" fmla="*/ 11834343 w 11834343"/>
              <a:gd name="connsiteY4" fmla="*/ 4781242 h 5653369"/>
              <a:gd name="connsiteX5" fmla="*/ 2 w 11834343"/>
              <a:gd name="connsiteY5" fmla="*/ 5653369 h 5653369"/>
              <a:gd name="connsiteX6" fmla="*/ 2 w 11834343"/>
              <a:gd name="connsiteY6" fmla="*/ 1515743 h 5653369"/>
              <a:gd name="connsiteX7" fmla="*/ 4173164 w 11834343"/>
              <a:gd name="connsiteY7" fmla="*/ 0 h 5653369"/>
              <a:gd name="connsiteX0" fmla="*/ 4173164 w 11834343"/>
              <a:gd name="connsiteY0" fmla="*/ 0 h 5653369"/>
              <a:gd name="connsiteX1" fmla="*/ 11834343 w 11834343"/>
              <a:gd name="connsiteY1" fmla="*/ 0 h 5653369"/>
              <a:gd name="connsiteX2" fmla="*/ 11834343 w 11834343"/>
              <a:gd name="connsiteY2" fmla="*/ 613369 h 5653369"/>
              <a:gd name="connsiteX3" fmla="*/ 11834343 w 11834343"/>
              <a:gd name="connsiteY3" fmla="*/ 4781242 h 5653369"/>
              <a:gd name="connsiteX4" fmla="*/ 2 w 11834343"/>
              <a:gd name="connsiteY4" fmla="*/ 5653369 h 5653369"/>
              <a:gd name="connsiteX5" fmla="*/ 2 w 11834343"/>
              <a:gd name="connsiteY5" fmla="*/ 1515743 h 5653369"/>
              <a:gd name="connsiteX6" fmla="*/ 4173164 w 11834343"/>
              <a:gd name="connsiteY6" fmla="*/ 0 h 5653369"/>
              <a:gd name="connsiteX0" fmla="*/ 4173164 w 11834343"/>
              <a:gd name="connsiteY0" fmla="*/ 0 h 5653369"/>
              <a:gd name="connsiteX1" fmla="*/ 11834343 w 11834343"/>
              <a:gd name="connsiteY1" fmla="*/ 0 h 5653369"/>
              <a:gd name="connsiteX2" fmla="*/ 11834343 w 11834343"/>
              <a:gd name="connsiteY2" fmla="*/ 4781242 h 5653369"/>
              <a:gd name="connsiteX3" fmla="*/ 2 w 11834343"/>
              <a:gd name="connsiteY3" fmla="*/ 5653369 h 5653369"/>
              <a:gd name="connsiteX4" fmla="*/ 2 w 11834343"/>
              <a:gd name="connsiteY4" fmla="*/ 1515743 h 5653369"/>
              <a:gd name="connsiteX5" fmla="*/ 4173164 w 11834343"/>
              <a:gd name="connsiteY5" fmla="*/ 0 h 565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4343" h="5653369">
                <a:moveTo>
                  <a:pt x="4173164" y="0"/>
                </a:moveTo>
                <a:lnTo>
                  <a:pt x="11834343" y="0"/>
                </a:lnTo>
                <a:lnTo>
                  <a:pt x="11834343" y="4781242"/>
                </a:lnTo>
                <a:cubicBezTo>
                  <a:pt x="11819942" y="4767138"/>
                  <a:pt x="-5758" y="5651802"/>
                  <a:pt x="2" y="5653369"/>
                </a:cubicBezTo>
                <a:lnTo>
                  <a:pt x="2" y="1515743"/>
                </a:lnTo>
                <a:cubicBezTo>
                  <a:pt x="2819434" y="1624499"/>
                  <a:pt x="3916820" y="928388"/>
                  <a:pt x="4173164" y="0"/>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fi-FI"/>
          </a:p>
        </p:txBody>
      </p:sp>
      <p:sp>
        <p:nvSpPr>
          <p:cNvPr id="13" name="Kuvan paikkamerkki 2">
            <a:extLst>
              <a:ext uri="{FF2B5EF4-FFF2-40B4-BE49-F238E27FC236}">
                <a16:creationId xmlns:a16="http://schemas.microsoft.com/office/drawing/2014/main" id="{BFBF6B36-2C5D-4C96-B600-824137F550F2}"/>
              </a:ext>
              <a:ext uri="{C183D7F6-B498-43B3-948B-1728B52AA6E4}">
                <adec:decorative xmlns:adec="http://schemas.microsoft.com/office/drawing/2017/decorative" val="1"/>
              </a:ext>
            </a:extLst>
          </p:cNvPr>
          <p:cNvSpPr>
            <a:spLocks noGrp="1"/>
          </p:cNvSpPr>
          <p:nvPr>
            <p:ph type="pic" idx="13" hasCustomPrompt="1"/>
          </p:nvPr>
        </p:nvSpPr>
        <p:spPr>
          <a:xfrm>
            <a:off x="178858" y="3996390"/>
            <a:ext cx="11834341" cy="2681610"/>
          </a:xfrm>
          <a:custGeom>
            <a:avLst/>
            <a:gdLst>
              <a:gd name="connsiteX0" fmla="*/ 0 w 11834341"/>
              <a:gd name="connsiteY0" fmla="*/ 0 h 2987423"/>
              <a:gd name="connsiteX1" fmla="*/ 11834341 w 11834341"/>
              <a:gd name="connsiteY1" fmla="*/ 0 h 2987423"/>
              <a:gd name="connsiteX2" fmla="*/ 11834341 w 11834341"/>
              <a:gd name="connsiteY2" fmla="*/ 2987423 h 2987423"/>
              <a:gd name="connsiteX3" fmla="*/ 0 w 11834341"/>
              <a:gd name="connsiteY3" fmla="*/ 2987423 h 2987423"/>
              <a:gd name="connsiteX4" fmla="*/ 0 w 11834341"/>
              <a:gd name="connsiteY4" fmla="*/ 0 h 2987423"/>
              <a:gd name="connsiteX0" fmla="*/ 9467 w 11843808"/>
              <a:gd name="connsiteY0" fmla="*/ 0 h 2987423"/>
              <a:gd name="connsiteX1" fmla="*/ 11843808 w 11843808"/>
              <a:gd name="connsiteY1" fmla="*/ 0 h 2987423"/>
              <a:gd name="connsiteX2" fmla="*/ 11843808 w 11843808"/>
              <a:gd name="connsiteY2" fmla="*/ 2987423 h 2987423"/>
              <a:gd name="connsiteX3" fmla="*/ 9467 w 11843808"/>
              <a:gd name="connsiteY3" fmla="*/ 2987423 h 2987423"/>
              <a:gd name="connsiteX4" fmla="*/ 0 w 11843808"/>
              <a:gd name="connsiteY4" fmla="*/ 1159280 h 2987423"/>
              <a:gd name="connsiteX5" fmla="*/ 9467 w 11843808"/>
              <a:gd name="connsiteY5" fmla="*/ 0 h 2987423"/>
              <a:gd name="connsiteX0" fmla="*/ 9467 w 11843808"/>
              <a:gd name="connsiteY0" fmla="*/ 2008 h 2989431"/>
              <a:gd name="connsiteX1" fmla="*/ 5925312 w 11843808"/>
              <a:gd name="connsiteY1" fmla="*/ 0 h 2989431"/>
              <a:gd name="connsiteX2" fmla="*/ 11843808 w 11843808"/>
              <a:gd name="connsiteY2" fmla="*/ 2008 h 2989431"/>
              <a:gd name="connsiteX3" fmla="*/ 11843808 w 11843808"/>
              <a:gd name="connsiteY3" fmla="*/ 2989431 h 2989431"/>
              <a:gd name="connsiteX4" fmla="*/ 9467 w 11843808"/>
              <a:gd name="connsiteY4" fmla="*/ 2989431 h 2989431"/>
              <a:gd name="connsiteX5" fmla="*/ 0 w 11843808"/>
              <a:gd name="connsiteY5" fmla="*/ 1161288 h 2989431"/>
              <a:gd name="connsiteX6" fmla="*/ 9467 w 11843808"/>
              <a:gd name="connsiteY6" fmla="*/ 2008 h 2989431"/>
              <a:gd name="connsiteX0" fmla="*/ 650 w 11834991"/>
              <a:gd name="connsiteY0" fmla="*/ 2008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6" fmla="*/ 650 w 11834991"/>
              <a:gd name="connsiteY6" fmla="*/ 2008 h 2989431"/>
              <a:gd name="connsiteX0" fmla="*/ 3883 w 11834991"/>
              <a:gd name="connsiteY0" fmla="*/ 1164463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0" fmla="*/ 3883 w 11834991"/>
              <a:gd name="connsiteY0" fmla="*/ 1164463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0" fmla="*/ 3883 w 11834991"/>
              <a:gd name="connsiteY0" fmla="*/ 1164732 h 2989700"/>
              <a:gd name="connsiteX1" fmla="*/ 5916495 w 11834991"/>
              <a:gd name="connsiteY1" fmla="*/ 269 h 2989700"/>
              <a:gd name="connsiteX2" fmla="*/ 11834991 w 11834991"/>
              <a:gd name="connsiteY2" fmla="*/ 2277 h 2989700"/>
              <a:gd name="connsiteX3" fmla="*/ 11834991 w 11834991"/>
              <a:gd name="connsiteY3" fmla="*/ 2989700 h 2989700"/>
              <a:gd name="connsiteX4" fmla="*/ 650 w 11834991"/>
              <a:gd name="connsiteY4" fmla="*/ 2989700 h 2989700"/>
              <a:gd name="connsiteX5" fmla="*/ 3883 w 11834991"/>
              <a:gd name="connsiteY5" fmla="*/ 1164732 h 2989700"/>
              <a:gd name="connsiteX0" fmla="*/ 3883 w 11834991"/>
              <a:gd name="connsiteY0" fmla="*/ 1164463 h 2989431"/>
              <a:gd name="connsiteX1" fmla="*/ 1805336 w 11834991"/>
              <a:gd name="connsiteY1" fmla="*/ 525357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6530 h 2991498"/>
              <a:gd name="connsiteX1" fmla="*/ 1758770 w 11834991"/>
              <a:gd name="connsiteY1" fmla="*/ 453341 h 2991498"/>
              <a:gd name="connsiteX2" fmla="*/ 5916495 w 11834991"/>
              <a:gd name="connsiteY2" fmla="*/ 2067 h 2991498"/>
              <a:gd name="connsiteX3" fmla="*/ 11834991 w 11834991"/>
              <a:gd name="connsiteY3" fmla="*/ 4075 h 2991498"/>
              <a:gd name="connsiteX4" fmla="*/ 11834991 w 11834991"/>
              <a:gd name="connsiteY4" fmla="*/ 2991498 h 2991498"/>
              <a:gd name="connsiteX5" fmla="*/ 650 w 11834991"/>
              <a:gd name="connsiteY5" fmla="*/ 2991498 h 2991498"/>
              <a:gd name="connsiteX6" fmla="*/ 3883 w 11834991"/>
              <a:gd name="connsiteY6" fmla="*/ 1166530 h 2991498"/>
              <a:gd name="connsiteX0" fmla="*/ 3883 w 11834991"/>
              <a:gd name="connsiteY0" fmla="*/ 1164834 h 2989802"/>
              <a:gd name="connsiteX1" fmla="*/ 1758770 w 11834991"/>
              <a:gd name="connsiteY1" fmla="*/ 451645 h 2989802"/>
              <a:gd name="connsiteX2" fmla="*/ 5916495 w 11834991"/>
              <a:gd name="connsiteY2" fmla="*/ 371 h 2989802"/>
              <a:gd name="connsiteX3" fmla="*/ 11834991 w 11834991"/>
              <a:gd name="connsiteY3" fmla="*/ 2379 h 2989802"/>
              <a:gd name="connsiteX4" fmla="*/ 11834991 w 11834991"/>
              <a:gd name="connsiteY4" fmla="*/ 2989802 h 2989802"/>
              <a:gd name="connsiteX5" fmla="*/ 650 w 11834991"/>
              <a:gd name="connsiteY5" fmla="*/ 2989802 h 2989802"/>
              <a:gd name="connsiteX6" fmla="*/ 3883 w 11834991"/>
              <a:gd name="connsiteY6" fmla="*/ 1164834 h 2989802"/>
              <a:gd name="connsiteX0" fmla="*/ 3883 w 11834991"/>
              <a:gd name="connsiteY0" fmla="*/ 1164834 h 2989802"/>
              <a:gd name="connsiteX1" fmla="*/ 1758770 w 11834991"/>
              <a:gd name="connsiteY1" fmla="*/ 451645 h 2989802"/>
              <a:gd name="connsiteX2" fmla="*/ 5916495 w 11834991"/>
              <a:gd name="connsiteY2" fmla="*/ 371 h 2989802"/>
              <a:gd name="connsiteX3" fmla="*/ 11834991 w 11834991"/>
              <a:gd name="connsiteY3" fmla="*/ 2379 h 2989802"/>
              <a:gd name="connsiteX4" fmla="*/ 11834991 w 11834991"/>
              <a:gd name="connsiteY4" fmla="*/ 2989802 h 2989802"/>
              <a:gd name="connsiteX5" fmla="*/ 650 w 11834991"/>
              <a:gd name="connsiteY5" fmla="*/ 2989802 h 2989802"/>
              <a:gd name="connsiteX6" fmla="*/ 3883 w 11834991"/>
              <a:gd name="connsiteY6" fmla="*/ 1164834 h 2989802"/>
              <a:gd name="connsiteX0" fmla="*/ 3883 w 11834991"/>
              <a:gd name="connsiteY0" fmla="*/ 1164775 h 2989743"/>
              <a:gd name="connsiteX1" fmla="*/ 1758770 w 11834991"/>
              <a:gd name="connsiteY1" fmla="*/ 451586 h 2989743"/>
              <a:gd name="connsiteX2" fmla="*/ 5916495 w 11834991"/>
              <a:gd name="connsiteY2" fmla="*/ 312 h 2989743"/>
              <a:gd name="connsiteX3" fmla="*/ 11834991 w 11834991"/>
              <a:gd name="connsiteY3" fmla="*/ 2320 h 2989743"/>
              <a:gd name="connsiteX4" fmla="*/ 11834991 w 11834991"/>
              <a:gd name="connsiteY4" fmla="*/ 2989743 h 2989743"/>
              <a:gd name="connsiteX5" fmla="*/ 650 w 11834991"/>
              <a:gd name="connsiteY5" fmla="*/ 2989743 h 2989743"/>
              <a:gd name="connsiteX6" fmla="*/ 3883 w 11834991"/>
              <a:gd name="connsiteY6" fmla="*/ 1164775 h 2989743"/>
              <a:gd name="connsiteX0" fmla="*/ 3883 w 11834991"/>
              <a:gd name="connsiteY0" fmla="*/ 1164880 h 2989848"/>
              <a:gd name="connsiteX1" fmla="*/ 1932336 w 11834991"/>
              <a:gd name="connsiteY1" fmla="*/ 411474 h 2989848"/>
              <a:gd name="connsiteX2" fmla="*/ 5916495 w 11834991"/>
              <a:gd name="connsiteY2" fmla="*/ 417 h 2989848"/>
              <a:gd name="connsiteX3" fmla="*/ 11834991 w 11834991"/>
              <a:gd name="connsiteY3" fmla="*/ 2425 h 2989848"/>
              <a:gd name="connsiteX4" fmla="*/ 11834991 w 11834991"/>
              <a:gd name="connsiteY4" fmla="*/ 2989848 h 2989848"/>
              <a:gd name="connsiteX5" fmla="*/ 650 w 11834991"/>
              <a:gd name="connsiteY5" fmla="*/ 2989848 h 2989848"/>
              <a:gd name="connsiteX6" fmla="*/ 3883 w 11834991"/>
              <a:gd name="connsiteY6" fmla="*/ 1164880 h 2989848"/>
              <a:gd name="connsiteX0" fmla="*/ 3883 w 11834991"/>
              <a:gd name="connsiteY0" fmla="*/ 1164867 h 2989835"/>
              <a:gd name="connsiteX1" fmla="*/ 1932336 w 11834991"/>
              <a:gd name="connsiteY1" fmla="*/ 411461 h 2989835"/>
              <a:gd name="connsiteX2" fmla="*/ 5916495 w 11834991"/>
              <a:gd name="connsiteY2" fmla="*/ 404 h 2989835"/>
              <a:gd name="connsiteX3" fmla="*/ 11834991 w 11834991"/>
              <a:gd name="connsiteY3" fmla="*/ 2412 h 2989835"/>
              <a:gd name="connsiteX4" fmla="*/ 11834991 w 11834991"/>
              <a:gd name="connsiteY4" fmla="*/ 2989835 h 2989835"/>
              <a:gd name="connsiteX5" fmla="*/ 650 w 11834991"/>
              <a:gd name="connsiteY5" fmla="*/ 2989835 h 2989835"/>
              <a:gd name="connsiteX6" fmla="*/ 3883 w 11834991"/>
              <a:gd name="connsiteY6" fmla="*/ 1164867 h 2989835"/>
              <a:gd name="connsiteX0" fmla="*/ 3883 w 11834991"/>
              <a:gd name="connsiteY0" fmla="*/ 1164888 h 2989856"/>
              <a:gd name="connsiteX1" fmla="*/ 1921753 w 11834991"/>
              <a:gd name="connsiteY1" fmla="*/ 405132 h 2989856"/>
              <a:gd name="connsiteX2" fmla="*/ 5916495 w 11834991"/>
              <a:gd name="connsiteY2" fmla="*/ 425 h 2989856"/>
              <a:gd name="connsiteX3" fmla="*/ 11834991 w 11834991"/>
              <a:gd name="connsiteY3" fmla="*/ 2433 h 2989856"/>
              <a:gd name="connsiteX4" fmla="*/ 11834991 w 11834991"/>
              <a:gd name="connsiteY4" fmla="*/ 2989856 h 2989856"/>
              <a:gd name="connsiteX5" fmla="*/ 650 w 11834991"/>
              <a:gd name="connsiteY5" fmla="*/ 2989856 h 2989856"/>
              <a:gd name="connsiteX6" fmla="*/ 3883 w 11834991"/>
              <a:gd name="connsiteY6" fmla="*/ 1164888 h 2989856"/>
              <a:gd name="connsiteX0" fmla="*/ 43 w 11835384"/>
              <a:gd name="connsiteY0" fmla="*/ 893516 h 2989610"/>
              <a:gd name="connsiteX1" fmla="*/ 1922146 w 11835384"/>
              <a:gd name="connsiteY1" fmla="*/ 404886 h 2989610"/>
              <a:gd name="connsiteX2" fmla="*/ 5916888 w 11835384"/>
              <a:gd name="connsiteY2" fmla="*/ 179 h 2989610"/>
              <a:gd name="connsiteX3" fmla="*/ 11835384 w 11835384"/>
              <a:gd name="connsiteY3" fmla="*/ 2187 h 2989610"/>
              <a:gd name="connsiteX4" fmla="*/ 11835384 w 11835384"/>
              <a:gd name="connsiteY4" fmla="*/ 2989610 h 2989610"/>
              <a:gd name="connsiteX5" fmla="*/ 1043 w 11835384"/>
              <a:gd name="connsiteY5" fmla="*/ 2989610 h 2989610"/>
              <a:gd name="connsiteX6" fmla="*/ 43 w 11835384"/>
              <a:gd name="connsiteY6" fmla="*/ 893516 h 2989610"/>
              <a:gd name="connsiteX0" fmla="*/ 0 w 11835341"/>
              <a:gd name="connsiteY0" fmla="*/ 893516 h 2989610"/>
              <a:gd name="connsiteX1" fmla="*/ 1922103 w 11835341"/>
              <a:gd name="connsiteY1" fmla="*/ 404886 h 2989610"/>
              <a:gd name="connsiteX2" fmla="*/ 5916845 w 11835341"/>
              <a:gd name="connsiteY2" fmla="*/ 179 h 2989610"/>
              <a:gd name="connsiteX3" fmla="*/ 11835341 w 11835341"/>
              <a:gd name="connsiteY3" fmla="*/ 2187 h 2989610"/>
              <a:gd name="connsiteX4" fmla="*/ 11835341 w 11835341"/>
              <a:gd name="connsiteY4" fmla="*/ 2989610 h 2989610"/>
              <a:gd name="connsiteX5" fmla="*/ 1000 w 11835341"/>
              <a:gd name="connsiteY5" fmla="*/ 2989610 h 2989610"/>
              <a:gd name="connsiteX6" fmla="*/ 0 w 11835341"/>
              <a:gd name="connsiteY6" fmla="*/ 893516 h 2989610"/>
              <a:gd name="connsiteX0" fmla="*/ 0 w 11835341"/>
              <a:gd name="connsiteY0" fmla="*/ 893720 h 2989814"/>
              <a:gd name="connsiteX1" fmla="*/ 2025820 w 11835341"/>
              <a:gd name="connsiteY1" fmla="*/ 260013 h 2989814"/>
              <a:gd name="connsiteX2" fmla="*/ 5916845 w 11835341"/>
              <a:gd name="connsiteY2" fmla="*/ 383 h 2989814"/>
              <a:gd name="connsiteX3" fmla="*/ 11835341 w 11835341"/>
              <a:gd name="connsiteY3" fmla="*/ 2391 h 2989814"/>
              <a:gd name="connsiteX4" fmla="*/ 11835341 w 11835341"/>
              <a:gd name="connsiteY4" fmla="*/ 2989814 h 2989814"/>
              <a:gd name="connsiteX5" fmla="*/ 1000 w 11835341"/>
              <a:gd name="connsiteY5" fmla="*/ 2989814 h 2989814"/>
              <a:gd name="connsiteX6" fmla="*/ 0 w 11835341"/>
              <a:gd name="connsiteY6" fmla="*/ 893720 h 2989814"/>
              <a:gd name="connsiteX0" fmla="*/ 0 w 11835341"/>
              <a:gd name="connsiteY0" fmla="*/ 897278 h 2993372"/>
              <a:gd name="connsiteX1" fmla="*/ 2025820 w 11835341"/>
              <a:gd name="connsiteY1" fmla="*/ 263571 h 2993372"/>
              <a:gd name="connsiteX2" fmla="*/ 5916845 w 11835341"/>
              <a:gd name="connsiteY2" fmla="*/ 3941 h 2993372"/>
              <a:gd name="connsiteX3" fmla="*/ 11835341 w 11835341"/>
              <a:gd name="connsiteY3" fmla="*/ 5949 h 2993372"/>
              <a:gd name="connsiteX4" fmla="*/ 11835341 w 11835341"/>
              <a:gd name="connsiteY4" fmla="*/ 2993372 h 2993372"/>
              <a:gd name="connsiteX5" fmla="*/ 1000 w 11835341"/>
              <a:gd name="connsiteY5" fmla="*/ 2993372 h 2993372"/>
              <a:gd name="connsiteX6" fmla="*/ 0 w 11835341"/>
              <a:gd name="connsiteY6" fmla="*/ 897278 h 2993372"/>
              <a:gd name="connsiteX0" fmla="*/ 0 w 11835341"/>
              <a:gd name="connsiteY0" fmla="*/ 898261 h 2994355"/>
              <a:gd name="connsiteX1" fmla="*/ 2025820 w 11835341"/>
              <a:gd name="connsiteY1" fmla="*/ 264554 h 2994355"/>
              <a:gd name="connsiteX2" fmla="*/ 5916845 w 11835341"/>
              <a:gd name="connsiteY2" fmla="*/ 4924 h 2994355"/>
              <a:gd name="connsiteX3" fmla="*/ 11835341 w 11835341"/>
              <a:gd name="connsiteY3" fmla="*/ 6932 h 2994355"/>
              <a:gd name="connsiteX4" fmla="*/ 11835341 w 11835341"/>
              <a:gd name="connsiteY4" fmla="*/ 2994355 h 2994355"/>
              <a:gd name="connsiteX5" fmla="*/ 1000 w 11835341"/>
              <a:gd name="connsiteY5" fmla="*/ 2994355 h 2994355"/>
              <a:gd name="connsiteX6" fmla="*/ 0 w 11835341"/>
              <a:gd name="connsiteY6" fmla="*/ 898261 h 299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5341" h="2994355">
                <a:moveTo>
                  <a:pt x="0" y="898261"/>
                </a:moveTo>
                <a:cubicBezTo>
                  <a:pt x="436248" y="646332"/>
                  <a:pt x="1024862" y="449117"/>
                  <a:pt x="2025820" y="264554"/>
                </a:cubicBezTo>
                <a:cubicBezTo>
                  <a:pt x="3026778" y="79991"/>
                  <a:pt x="3851536" y="-24505"/>
                  <a:pt x="5916845" y="4924"/>
                </a:cubicBezTo>
                <a:lnTo>
                  <a:pt x="11835341" y="6932"/>
                </a:lnTo>
                <a:lnTo>
                  <a:pt x="11835341" y="2994355"/>
                </a:lnTo>
                <a:lnTo>
                  <a:pt x="1000" y="2994355"/>
                </a:lnTo>
                <a:cubicBezTo>
                  <a:pt x="667" y="2295657"/>
                  <a:pt x="333" y="1596959"/>
                  <a:pt x="0" y="898261"/>
                </a:cubicBezTo>
                <a:close/>
              </a:path>
            </a:pathLst>
          </a:custGeom>
          <a:solidFill>
            <a:schemeClr val="bg1">
              <a:lumMod val="95000"/>
            </a:schemeClr>
          </a:solidFill>
          <a:ln w="1270">
            <a:noFill/>
          </a:ln>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 tai valitsemalla </a:t>
            </a:r>
            <a:r>
              <a:rPr lang="fi-FI" err="1"/>
              <a:t>Kameleonin</a:t>
            </a:r>
            <a:r>
              <a:rPr lang="fi-FI"/>
              <a:t> Kuvagalleriasta</a:t>
            </a:r>
            <a:br>
              <a:rPr lang="fi-FI"/>
            </a:br>
            <a:br>
              <a:rPr lang="fi-FI"/>
            </a:br>
            <a:r>
              <a:rPr lang="fi-FI"/>
              <a:t>Voit vaihtaa kuvan Kuvagalleriasta tai poistamalla kuvan ja lisäämällä uuden kuvan napsauttamalla kuvaketta</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184148"/>
            <a:ext cx="8193024" cy="1800000"/>
          </a:xfrm>
        </p:spPr>
        <p:txBody>
          <a:bodyPr anchor="ctr" anchorCtr="0"/>
          <a:lstStyle>
            <a:lvl1pPr algn="r">
              <a:lnSpc>
                <a:spcPct val="95000"/>
              </a:lnSpc>
              <a:defRPr sz="3600">
                <a:solidFill>
                  <a:schemeClr val="bg1"/>
                </a:solidFill>
              </a:defRPr>
            </a:lvl1pPr>
          </a:lstStyle>
          <a:p>
            <a:r>
              <a:rPr lang="fi-FI"/>
              <a:t>Otsikko, Esityksen aloitussivu </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3012948" y="3325673"/>
            <a:ext cx="6950798" cy="642034"/>
          </a:xfrm>
        </p:spPr>
        <p:txBody>
          <a:bodyPr anchor="t" anchorCtr="0"/>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7" name="Päivämäärän paikkamerkki 3">
            <a:extLst>
              <a:ext uri="{FF2B5EF4-FFF2-40B4-BE49-F238E27FC236}">
                <a16:creationId xmlns:a16="http://schemas.microsoft.com/office/drawing/2014/main" id="{885340FB-A085-44AC-B06C-1418A7E1FA80}"/>
              </a:ext>
            </a:extLst>
          </p:cNvPr>
          <p:cNvSpPr>
            <a:spLocks noGrp="1"/>
          </p:cNvSpPr>
          <p:nvPr>
            <p:ph type="dt" sz="half" idx="10"/>
          </p:nvPr>
        </p:nvSpPr>
        <p:spPr>
          <a:xfrm>
            <a:off x="9963972" y="3326656"/>
            <a:ext cx="1242000" cy="642035"/>
          </a:xfrm>
        </p:spPr>
        <p:txBody>
          <a:bodyPr vert="horz" lIns="0" tIns="0" rIns="0" bIns="0" rtlCol="0" anchor="t" anchorCtr="0">
            <a:noAutofit/>
          </a:bodyPr>
          <a:lstStyle>
            <a:lvl1pPr>
              <a:defRPr lang="fi-FI" sz="1600" smtClean="0">
                <a:solidFill>
                  <a:schemeClr val="bg1"/>
                </a:solidFill>
              </a:defRPr>
            </a:lvl1pPr>
          </a:lstStyle>
          <a:p>
            <a:pPr algn="r">
              <a:lnSpc>
                <a:spcPct val="110000"/>
              </a:lnSpc>
              <a:buClr>
                <a:schemeClr val="tx2"/>
              </a:buClr>
            </a:pPr>
            <a:r>
              <a:rPr lang="fi-FI"/>
              <a:t>5.8.2021</a:t>
            </a:r>
            <a:endParaRPr lang="fi-FI" sz="1600">
              <a:solidFill>
                <a:schemeClr val="bg1"/>
              </a:solidFill>
            </a:endParaRPr>
          </a:p>
        </p:txBody>
      </p:sp>
      <p:sp>
        <p:nvSpPr>
          <p:cNvPr id="9" name="Alatunnisteen paikkamerkki 4">
            <a:extLst>
              <a:ext uri="{FF2B5EF4-FFF2-40B4-BE49-F238E27FC236}">
                <a16:creationId xmlns:a16="http://schemas.microsoft.com/office/drawing/2014/main" id="{F912D628-CD7A-4946-A2B4-D103992E9F21}"/>
              </a:ext>
            </a:extLst>
          </p:cNvPr>
          <p:cNvSpPr>
            <a:spLocks noGrp="1"/>
          </p:cNvSpPr>
          <p:nvPr>
            <p:ph type="ftr" sz="quarter" idx="11"/>
          </p:nvPr>
        </p:nvSpPr>
        <p:spPr>
          <a:xfrm>
            <a:off x="7091172" y="3052610"/>
            <a:ext cx="4114800" cy="204601"/>
          </a:xfrm>
        </p:spPr>
        <p:txBody>
          <a:bodyPr vert="horz" lIns="0" tIns="0" rIns="0" bIns="0" rtlCol="0" anchor="t" anchorCtr="0">
            <a:noAutofit/>
          </a:bodyPr>
          <a:lstStyle>
            <a:lvl1pPr algn="r">
              <a:defRPr lang="fi-FI" sz="1600" dirty="0" smtClean="0">
                <a:solidFill>
                  <a:schemeClr val="bg1"/>
                </a:solidFill>
              </a:defRPr>
            </a:lvl1pPr>
          </a:lstStyle>
          <a:p>
            <a:pPr>
              <a:lnSpc>
                <a:spcPct val="110000"/>
              </a:lnSpc>
              <a:buClr>
                <a:schemeClr val="tx2"/>
              </a:buClr>
            </a:pPr>
            <a:r>
              <a:rPr lang="fi-FI"/>
              <a:t>Valeria Kerkkä</a:t>
            </a:r>
            <a:endParaRPr lang="fi-FI" sz="1600">
              <a:solidFill>
                <a:schemeClr val="bg1"/>
              </a:solidFill>
            </a:endParaRPr>
          </a:p>
        </p:txBody>
      </p:sp>
    </p:spTree>
    <p:extLst>
      <p:ext uri="{BB962C8B-B14F-4D97-AF65-F5344CB8AC3E}">
        <p14:creationId xmlns:p14="http://schemas.microsoft.com/office/powerpoint/2010/main" val="16432903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Otsikkodia 4" preserve="1" userDrawn="1">
  <p:cSld name="Otsikkodia 4">
    <p:spTree>
      <p:nvGrpSpPr>
        <p:cNvPr id="1" name=""/>
        <p:cNvGrpSpPr/>
        <p:nvPr/>
      </p:nvGrpSpPr>
      <p:grpSpPr>
        <a:xfrm>
          <a:off x="0" y="0"/>
          <a:ext cx="0" cy="0"/>
          <a:chOff x="0" y="0"/>
          <a:chExt cx="0" cy="0"/>
        </a:xfrm>
      </p:grpSpPr>
      <p:sp>
        <p:nvSpPr>
          <p:cNvPr id="9" name="Freeform 18">
            <a:extLst>
              <a:ext uri="{FF2B5EF4-FFF2-40B4-BE49-F238E27FC236}">
                <a16:creationId xmlns:a16="http://schemas.microsoft.com/office/drawing/2014/main" id="{9D79146F-FB5D-482D-BEE2-42A25810FC4B}"/>
              </a:ext>
              <a:ext uri="{C183D7F6-B498-43B3-948B-1728B52AA6E4}">
                <adec:decorative xmlns:adec="http://schemas.microsoft.com/office/drawing/2017/decorative" val="1"/>
              </a:ext>
            </a:extLst>
          </p:cNvPr>
          <p:cNvSpPr>
            <a:spLocks/>
          </p:cNvSpPr>
          <p:nvPr userDrawn="1"/>
        </p:nvSpPr>
        <p:spPr bwMode="auto">
          <a:xfrm>
            <a:off x="178632" y="2661957"/>
            <a:ext cx="11834341" cy="3985046"/>
          </a:xfrm>
          <a:custGeom>
            <a:avLst/>
            <a:gdLst>
              <a:gd name="T0" fmla="*/ 32870 w 32870"/>
              <a:gd name="T1" fmla="*/ 15500 h 15500"/>
              <a:gd name="T2" fmla="*/ 32870 w 32870"/>
              <a:gd name="T3" fmla="*/ 0 h 15500"/>
              <a:gd name="T4" fmla="*/ 32870 w 32870"/>
              <a:gd name="T5" fmla="*/ 0 h 15500"/>
              <a:gd name="T6" fmla="*/ 32870 w 32870"/>
              <a:gd name="T7" fmla="*/ 4650 h 15500"/>
              <a:gd name="T8" fmla="*/ 19067 w 32870"/>
              <a:gd name="T9" fmla="*/ 4661 h 15500"/>
              <a:gd name="T10" fmla="*/ 0 w 32870"/>
              <a:gd name="T11" fmla="*/ 11678 h 15500"/>
              <a:gd name="T12" fmla="*/ 0 w 32870"/>
              <a:gd name="T13" fmla="*/ 15500 h 15500"/>
              <a:gd name="T14" fmla="*/ 32870 w 32870"/>
              <a:gd name="T15" fmla="*/ 15500 h 15500"/>
              <a:gd name="connsiteX0" fmla="*/ 32870 w 32870"/>
              <a:gd name="connsiteY0" fmla="*/ 15500 h 15500"/>
              <a:gd name="connsiteX1" fmla="*/ 32870 w 32870"/>
              <a:gd name="connsiteY1" fmla="*/ 0 h 15500"/>
              <a:gd name="connsiteX2" fmla="*/ 32870 w 32870"/>
              <a:gd name="connsiteY2" fmla="*/ 4650 h 15500"/>
              <a:gd name="connsiteX3" fmla="*/ 19067 w 32870"/>
              <a:gd name="connsiteY3" fmla="*/ 4661 h 15500"/>
              <a:gd name="connsiteX4" fmla="*/ 0 w 32870"/>
              <a:gd name="connsiteY4" fmla="*/ 11678 h 15500"/>
              <a:gd name="connsiteX5" fmla="*/ 0 w 32870"/>
              <a:gd name="connsiteY5" fmla="*/ 15500 h 15500"/>
              <a:gd name="connsiteX6" fmla="*/ 32870 w 32870"/>
              <a:gd name="connsiteY6" fmla="*/ 15500 h 15500"/>
              <a:gd name="connsiteX0" fmla="*/ 32870 w 32870"/>
              <a:gd name="connsiteY0" fmla="*/ 10850 h 10850"/>
              <a:gd name="connsiteX1" fmla="*/ 32870 w 32870"/>
              <a:gd name="connsiteY1" fmla="*/ 0 h 10850"/>
              <a:gd name="connsiteX2" fmla="*/ 19067 w 32870"/>
              <a:gd name="connsiteY2" fmla="*/ 11 h 10850"/>
              <a:gd name="connsiteX3" fmla="*/ 0 w 32870"/>
              <a:gd name="connsiteY3" fmla="*/ 7028 h 10850"/>
              <a:gd name="connsiteX4" fmla="*/ 0 w 32870"/>
              <a:gd name="connsiteY4" fmla="*/ 10850 h 10850"/>
              <a:gd name="connsiteX5" fmla="*/ 32870 w 32870"/>
              <a:gd name="connsiteY5" fmla="*/ 10850 h 1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70" h="10850">
                <a:moveTo>
                  <a:pt x="32870" y="10850"/>
                </a:moveTo>
                <a:lnTo>
                  <a:pt x="32870" y="0"/>
                </a:lnTo>
                <a:lnTo>
                  <a:pt x="19067" y="11"/>
                </a:lnTo>
                <a:cubicBezTo>
                  <a:pt x="13563" y="3"/>
                  <a:pt x="2671" y="800"/>
                  <a:pt x="0" y="7028"/>
                </a:cubicBezTo>
                <a:lnTo>
                  <a:pt x="0" y="10850"/>
                </a:lnTo>
                <a:lnTo>
                  <a:pt x="32870" y="1085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19">
            <a:extLst>
              <a:ext uri="{FF2B5EF4-FFF2-40B4-BE49-F238E27FC236}">
                <a16:creationId xmlns:a16="http://schemas.microsoft.com/office/drawing/2014/main" id="{B5B976A8-CE61-4DC9-871A-17A9AC0F84D0}"/>
              </a:ext>
              <a:ext uri="{C183D7F6-B498-43B3-948B-1728B52AA6E4}">
                <adec:decorative xmlns:adec="http://schemas.microsoft.com/office/drawing/2017/decorative" val="1"/>
              </a:ext>
            </a:extLst>
          </p:cNvPr>
          <p:cNvSpPr>
            <a:spLocks/>
          </p:cNvSpPr>
          <p:nvPr userDrawn="1"/>
        </p:nvSpPr>
        <p:spPr bwMode="auto">
          <a:xfrm>
            <a:off x="178632" y="1098364"/>
            <a:ext cx="11834341" cy="4209096"/>
          </a:xfrm>
          <a:custGeom>
            <a:avLst/>
            <a:gdLst>
              <a:gd name="T0" fmla="*/ 0 w 32870"/>
              <a:gd name="T1" fmla="*/ 4740 h 11678"/>
              <a:gd name="T2" fmla="*/ 0 w 32870"/>
              <a:gd name="T3" fmla="*/ 11678 h 11678"/>
              <a:gd name="T4" fmla="*/ 19067 w 32870"/>
              <a:gd name="T5" fmla="*/ 4661 h 11678"/>
              <a:gd name="T6" fmla="*/ 32870 w 32870"/>
              <a:gd name="T7" fmla="*/ 4650 h 11678"/>
              <a:gd name="T8" fmla="*/ 32870 w 32870"/>
              <a:gd name="T9" fmla="*/ 0 h 11678"/>
              <a:gd name="T10" fmla="*/ 18389 w 32870"/>
              <a:gd name="T11" fmla="*/ 20 h 11678"/>
              <a:gd name="T12" fmla="*/ 0 w 32870"/>
              <a:gd name="T13" fmla="*/ 4740 h 11678"/>
            </a:gdLst>
            <a:ahLst/>
            <a:cxnLst>
              <a:cxn ang="0">
                <a:pos x="T0" y="T1"/>
              </a:cxn>
              <a:cxn ang="0">
                <a:pos x="T2" y="T3"/>
              </a:cxn>
              <a:cxn ang="0">
                <a:pos x="T4" y="T5"/>
              </a:cxn>
              <a:cxn ang="0">
                <a:pos x="T6" y="T7"/>
              </a:cxn>
              <a:cxn ang="0">
                <a:pos x="T8" y="T9"/>
              </a:cxn>
              <a:cxn ang="0">
                <a:pos x="T10" y="T11"/>
              </a:cxn>
              <a:cxn ang="0">
                <a:pos x="T12" y="T13"/>
              </a:cxn>
            </a:cxnLst>
            <a:rect l="0" t="0" r="r" b="b"/>
            <a:pathLst>
              <a:path w="32870" h="11678">
                <a:moveTo>
                  <a:pt x="0" y="4740"/>
                </a:moveTo>
                <a:lnTo>
                  <a:pt x="0" y="11678"/>
                </a:lnTo>
                <a:cubicBezTo>
                  <a:pt x="2671" y="5450"/>
                  <a:pt x="13563" y="4653"/>
                  <a:pt x="19067" y="4661"/>
                </a:cubicBezTo>
                <a:cubicBezTo>
                  <a:pt x="20406" y="4663"/>
                  <a:pt x="28166" y="4655"/>
                  <a:pt x="32870" y="4650"/>
                </a:cubicBezTo>
                <a:lnTo>
                  <a:pt x="32870" y="0"/>
                </a:lnTo>
                <a:cubicBezTo>
                  <a:pt x="28197" y="2"/>
                  <a:pt x="20433" y="7"/>
                  <a:pt x="18389" y="20"/>
                </a:cubicBezTo>
                <a:cubicBezTo>
                  <a:pt x="8797" y="82"/>
                  <a:pt x="3102" y="1939"/>
                  <a:pt x="0" y="4740"/>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userDrawn="1">
            <p:ph type="ctrTitle" hasCustomPrompt="1"/>
          </p:nvPr>
        </p:nvSpPr>
        <p:spPr>
          <a:xfrm>
            <a:off x="3012948" y="3387374"/>
            <a:ext cx="8193024" cy="1800000"/>
          </a:xfrm>
        </p:spPr>
        <p:txBody>
          <a:bodyPr anchor="ctr" anchorCtr="0"/>
          <a:lstStyle>
            <a:lvl1pPr algn="r">
              <a:lnSpc>
                <a:spcPct val="95000"/>
              </a:lnSpc>
              <a:defRPr sz="3600">
                <a:solidFill>
                  <a:schemeClr val="bg1"/>
                </a:solidFill>
              </a:defRPr>
            </a:lvl1pPr>
          </a:lstStyle>
          <a:p>
            <a:r>
              <a:rPr lang="fi-FI"/>
              <a:t>Otsikko, Esityksen aloitussivu</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userDrawn="1">
            <p:ph type="subTitle" idx="1"/>
          </p:nvPr>
        </p:nvSpPr>
        <p:spPr>
          <a:xfrm>
            <a:off x="3012949" y="5597458"/>
            <a:ext cx="6969312" cy="642035"/>
          </a:xfrm>
        </p:spPr>
        <p:txBody>
          <a:bodyPr/>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
        <p:nvSpPr>
          <p:cNvPr id="7" name="Päivämäärän paikkamerkki 3">
            <a:extLst>
              <a:ext uri="{FF2B5EF4-FFF2-40B4-BE49-F238E27FC236}">
                <a16:creationId xmlns:a16="http://schemas.microsoft.com/office/drawing/2014/main" id="{1985E3F4-62CC-4CEC-8965-E8A66FBC781F}"/>
              </a:ext>
            </a:extLst>
          </p:cNvPr>
          <p:cNvSpPr>
            <a:spLocks noGrp="1"/>
          </p:cNvSpPr>
          <p:nvPr>
            <p:ph type="dt" sz="half" idx="10"/>
          </p:nvPr>
        </p:nvSpPr>
        <p:spPr>
          <a:xfrm>
            <a:off x="9982260" y="5597458"/>
            <a:ext cx="1242000" cy="642035"/>
          </a:xfrm>
        </p:spPr>
        <p:txBody>
          <a:bodyPr vert="horz" lIns="0" tIns="0" rIns="0" bIns="0" rtlCol="0" anchor="t" anchorCtr="0">
            <a:noAutofit/>
          </a:bodyPr>
          <a:lstStyle>
            <a:lvl1pPr>
              <a:defRPr lang="fi-FI" sz="1600" smtClean="0">
                <a:solidFill>
                  <a:schemeClr val="bg1"/>
                </a:solidFill>
              </a:defRPr>
            </a:lvl1pPr>
          </a:lstStyle>
          <a:p>
            <a:pPr algn="r">
              <a:lnSpc>
                <a:spcPct val="110000"/>
              </a:lnSpc>
              <a:buClr>
                <a:schemeClr val="tx2"/>
              </a:buClr>
            </a:pPr>
            <a:r>
              <a:rPr lang="fi-FI"/>
              <a:t>5.8.2021</a:t>
            </a:r>
            <a:endParaRPr lang="fi-FI" sz="1600">
              <a:solidFill>
                <a:schemeClr val="bg1"/>
              </a:solidFill>
            </a:endParaRPr>
          </a:p>
        </p:txBody>
      </p:sp>
      <p:sp>
        <p:nvSpPr>
          <p:cNvPr id="8" name="Alatunnisteen paikkamerkki 4">
            <a:extLst>
              <a:ext uri="{FF2B5EF4-FFF2-40B4-BE49-F238E27FC236}">
                <a16:creationId xmlns:a16="http://schemas.microsoft.com/office/drawing/2014/main" id="{253E613E-3102-404E-9128-95F7165B5716}"/>
              </a:ext>
            </a:extLst>
          </p:cNvPr>
          <p:cNvSpPr>
            <a:spLocks noGrp="1"/>
          </p:cNvSpPr>
          <p:nvPr>
            <p:ph type="ftr" sz="quarter" idx="11"/>
          </p:nvPr>
        </p:nvSpPr>
        <p:spPr>
          <a:xfrm>
            <a:off x="7109460" y="5307460"/>
            <a:ext cx="4114800" cy="241091"/>
          </a:xfrm>
        </p:spPr>
        <p:txBody>
          <a:bodyPr vert="horz" lIns="0" tIns="0" rIns="0" bIns="0" rtlCol="0" anchor="t" anchorCtr="0">
            <a:noAutofit/>
          </a:bodyPr>
          <a:lstStyle>
            <a:lvl1pPr algn="r">
              <a:defRPr lang="fi-FI" sz="1600" dirty="0" smtClean="0">
                <a:solidFill>
                  <a:schemeClr val="bg1"/>
                </a:solidFill>
              </a:defRPr>
            </a:lvl1pPr>
          </a:lstStyle>
          <a:p>
            <a:pPr>
              <a:lnSpc>
                <a:spcPct val="110000"/>
              </a:lnSpc>
              <a:buClr>
                <a:schemeClr val="tx2"/>
              </a:buClr>
            </a:pPr>
            <a:r>
              <a:rPr lang="fi-FI"/>
              <a:t>Valeria Kerkkä</a:t>
            </a:r>
            <a:endParaRPr lang="fi-FI" sz="1600">
              <a:solidFill>
                <a:schemeClr val="bg1"/>
              </a:solidFill>
            </a:endParaRPr>
          </a:p>
        </p:txBody>
      </p:sp>
    </p:spTree>
    <p:extLst>
      <p:ext uri="{BB962C8B-B14F-4D97-AF65-F5344CB8AC3E}">
        <p14:creationId xmlns:p14="http://schemas.microsoft.com/office/powerpoint/2010/main" val="23586515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Otsikkodia 5" preserve="1" userDrawn="1">
  <p:cSld name="Otsikkodia 5">
    <p:spTree>
      <p:nvGrpSpPr>
        <p:cNvPr id="1" name=""/>
        <p:cNvGrpSpPr/>
        <p:nvPr/>
      </p:nvGrpSpPr>
      <p:grpSpPr>
        <a:xfrm>
          <a:off x="0" y="0"/>
          <a:ext cx="0" cy="0"/>
          <a:chOff x="0" y="0"/>
          <a:chExt cx="0" cy="0"/>
        </a:xfrm>
      </p:grpSpPr>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
        <p:nvSpPr>
          <p:cNvPr id="7" name="Freeform 24">
            <a:extLst>
              <a:ext uri="{FF2B5EF4-FFF2-40B4-BE49-F238E27FC236}">
                <a16:creationId xmlns:a16="http://schemas.microsoft.com/office/drawing/2014/main" id="{1A042BF1-EF78-493D-A6DE-B399BD8FC74E}"/>
              </a:ext>
              <a:ext uri="{C183D7F6-B498-43B3-948B-1728B52AA6E4}">
                <adec:decorative xmlns:adec="http://schemas.microsoft.com/office/drawing/2017/decorative" val="1"/>
              </a:ext>
            </a:extLst>
          </p:cNvPr>
          <p:cNvSpPr>
            <a:spLocks/>
          </p:cNvSpPr>
          <p:nvPr userDrawn="1"/>
        </p:nvSpPr>
        <p:spPr bwMode="auto">
          <a:xfrm>
            <a:off x="178632" y="180000"/>
            <a:ext cx="8284039" cy="6515254"/>
          </a:xfrm>
          <a:custGeom>
            <a:avLst/>
            <a:gdLst>
              <a:gd name="T0" fmla="*/ 23006 w 23006"/>
              <a:gd name="T1" fmla="*/ 0 h 18070"/>
              <a:gd name="T2" fmla="*/ 11591 w 23006"/>
              <a:gd name="T3" fmla="*/ 0 h 18070"/>
              <a:gd name="T4" fmla="*/ 0 w 23006"/>
              <a:gd name="T5" fmla="*/ 4209 h 18070"/>
              <a:gd name="T6" fmla="*/ 0 w 23006"/>
              <a:gd name="T7" fmla="*/ 18070 h 18070"/>
              <a:gd name="T8" fmla="*/ 18262 w 23006"/>
              <a:gd name="T9" fmla="*/ 18070 h 18070"/>
              <a:gd name="T10" fmla="*/ 18262 w 23006"/>
              <a:gd name="T11" fmla="*/ 17566 h 18070"/>
              <a:gd name="T12" fmla="*/ 23006 w 23006"/>
              <a:gd name="T13" fmla="*/ 0 h 18070"/>
              <a:gd name="connsiteX0" fmla="*/ 23006 w 23006"/>
              <a:gd name="connsiteY0" fmla="*/ 0 h 18070"/>
              <a:gd name="connsiteX1" fmla="*/ 11591 w 23006"/>
              <a:gd name="connsiteY1" fmla="*/ 0 h 18070"/>
              <a:gd name="connsiteX2" fmla="*/ 0 w 23006"/>
              <a:gd name="connsiteY2" fmla="*/ 4209 h 18070"/>
              <a:gd name="connsiteX3" fmla="*/ 0 w 23006"/>
              <a:gd name="connsiteY3" fmla="*/ 18070 h 18070"/>
              <a:gd name="connsiteX4" fmla="*/ 18262 w 23006"/>
              <a:gd name="connsiteY4" fmla="*/ 18070 h 18070"/>
              <a:gd name="connsiteX5" fmla="*/ 18295 w 23006"/>
              <a:gd name="connsiteY5" fmla="*/ 17555 h 18070"/>
              <a:gd name="connsiteX6" fmla="*/ 23006 w 23006"/>
              <a:gd name="connsiteY6" fmla="*/ 0 h 18070"/>
              <a:gd name="connsiteX0" fmla="*/ 23006 w 23120"/>
              <a:gd name="connsiteY0" fmla="*/ 0 h 18070"/>
              <a:gd name="connsiteX1" fmla="*/ 11591 w 23120"/>
              <a:gd name="connsiteY1" fmla="*/ 0 h 18070"/>
              <a:gd name="connsiteX2" fmla="*/ 0 w 23120"/>
              <a:gd name="connsiteY2" fmla="*/ 4209 h 18070"/>
              <a:gd name="connsiteX3" fmla="*/ 0 w 23120"/>
              <a:gd name="connsiteY3" fmla="*/ 18070 h 18070"/>
              <a:gd name="connsiteX4" fmla="*/ 18262 w 23120"/>
              <a:gd name="connsiteY4" fmla="*/ 18070 h 18070"/>
              <a:gd name="connsiteX5" fmla="*/ 23120 w 23120"/>
              <a:gd name="connsiteY5" fmla="*/ 7420 h 18070"/>
              <a:gd name="connsiteX6" fmla="*/ 23006 w 23120"/>
              <a:gd name="connsiteY6" fmla="*/ 0 h 18070"/>
              <a:gd name="connsiteX0" fmla="*/ 23006 w 23309"/>
              <a:gd name="connsiteY0" fmla="*/ 0 h 18070"/>
              <a:gd name="connsiteX1" fmla="*/ 11591 w 23309"/>
              <a:gd name="connsiteY1" fmla="*/ 0 h 18070"/>
              <a:gd name="connsiteX2" fmla="*/ 0 w 23309"/>
              <a:gd name="connsiteY2" fmla="*/ 4209 h 18070"/>
              <a:gd name="connsiteX3" fmla="*/ 0 w 23309"/>
              <a:gd name="connsiteY3" fmla="*/ 18070 h 18070"/>
              <a:gd name="connsiteX4" fmla="*/ 18262 w 23309"/>
              <a:gd name="connsiteY4" fmla="*/ 18070 h 18070"/>
              <a:gd name="connsiteX5" fmla="*/ 23006 w 23309"/>
              <a:gd name="connsiteY5" fmla="*/ 0 h 18070"/>
              <a:gd name="connsiteX0" fmla="*/ 23006 w 23146"/>
              <a:gd name="connsiteY0" fmla="*/ 0 h 18070"/>
              <a:gd name="connsiteX1" fmla="*/ 11591 w 23146"/>
              <a:gd name="connsiteY1" fmla="*/ 0 h 18070"/>
              <a:gd name="connsiteX2" fmla="*/ 0 w 23146"/>
              <a:gd name="connsiteY2" fmla="*/ 4209 h 18070"/>
              <a:gd name="connsiteX3" fmla="*/ 0 w 23146"/>
              <a:gd name="connsiteY3" fmla="*/ 18070 h 18070"/>
              <a:gd name="connsiteX4" fmla="*/ 18262 w 23146"/>
              <a:gd name="connsiteY4" fmla="*/ 18070 h 18070"/>
              <a:gd name="connsiteX5" fmla="*/ 23006 w 23146"/>
              <a:gd name="connsiteY5" fmla="*/ 0 h 18070"/>
              <a:gd name="connsiteX0" fmla="*/ 23006 w 23006"/>
              <a:gd name="connsiteY0" fmla="*/ 0 h 18070"/>
              <a:gd name="connsiteX1" fmla="*/ 11591 w 23006"/>
              <a:gd name="connsiteY1" fmla="*/ 0 h 18070"/>
              <a:gd name="connsiteX2" fmla="*/ 0 w 23006"/>
              <a:gd name="connsiteY2" fmla="*/ 4209 h 18070"/>
              <a:gd name="connsiteX3" fmla="*/ 0 w 23006"/>
              <a:gd name="connsiteY3" fmla="*/ 18070 h 18070"/>
              <a:gd name="connsiteX4" fmla="*/ 18262 w 23006"/>
              <a:gd name="connsiteY4" fmla="*/ 18070 h 18070"/>
              <a:gd name="connsiteX5" fmla="*/ 23006 w 23006"/>
              <a:gd name="connsiteY5" fmla="*/ 0 h 1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06" h="18070">
                <a:moveTo>
                  <a:pt x="23006" y="0"/>
                </a:moveTo>
                <a:lnTo>
                  <a:pt x="11591" y="0"/>
                </a:lnTo>
                <a:cubicBezTo>
                  <a:pt x="10879" y="2578"/>
                  <a:pt x="7831" y="4511"/>
                  <a:pt x="0" y="4209"/>
                </a:cubicBezTo>
                <a:lnTo>
                  <a:pt x="0" y="18070"/>
                </a:lnTo>
                <a:lnTo>
                  <a:pt x="18262" y="18070"/>
                </a:lnTo>
                <a:cubicBezTo>
                  <a:pt x="18287" y="18090"/>
                  <a:pt x="22931" y="62"/>
                  <a:pt x="23006" y="0"/>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1229868" y="2825496"/>
            <a:ext cx="5143500" cy="2391156"/>
          </a:xfrm>
        </p:spPr>
        <p:txBody>
          <a:bodyPr anchor="ctr" anchorCtr="0"/>
          <a:lstStyle>
            <a:lvl1pPr algn="l">
              <a:lnSpc>
                <a:spcPct val="95000"/>
              </a:lnSpc>
              <a:defRPr sz="3600">
                <a:solidFill>
                  <a:schemeClr val="bg1"/>
                </a:solidFill>
              </a:defRPr>
            </a:lvl1pPr>
          </a:lstStyle>
          <a:p>
            <a:r>
              <a:rPr lang="fi-FI"/>
              <a:t>Otsikko, Esityksen aloitussivu </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2482074" y="5703145"/>
            <a:ext cx="4195818" cy="642035"/>
          </a:xfrm>
        </p:spPr>
        <p:txBody>
          <a:bodyPr anchor="t" anchorCtr="0"/>
          <a:lstStyle>
            <a:lvl1pPr marL="0" indent="0" algn="l">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13" name="Kuvan paikkamerkki 2">
            <a:extLst>
              <a:ext uri="{FF2B5EF4-FFF2-40B4-BE49-F238E27FC236}">
                <a16:creationId xmlns:a16="http://schemas.microsoft.com/office/drawing/2014/main" id="{BFBF6B36-2C5D-4C96-B600-824137F550F2}"/>
              </a:ext>
              <a:ext uri="{C183D7F6-B498-43B3-948B-1728B52AA6E4}">
                <adec:decorative xmlns:adec="http://schemas.microsoft.com/office/drawing/2017/decorative" val="1"/>
              </a:ext>
            </a:extLst>
          </p:cNvPr>
          <p:cNvSpPr>
            <a:spLocks noGrp="1"/>
          </p:cNvSpPr>
          <p:nvPr>
            <p:ph type="pic" idx="13" hasCustomPrompt="1"/>
          </p:nvPr>
        </p:nvSpPr>
        <p:spPr>
          <a:xfrm>
            <a:off x="6747818" y="180000"/>
            <a:ext cx="5266800" cy="6516000"/>
          </a:xfrm>
          <a:custGeom>
            <a:avLst/>
            <a:gdLst>
              <a:gd name="connsiteX0" fmla="*/ 0 w 11834341"/>
              <a:gd name="connsiteY0" fmla="*/ 0 h 2987423"/>
              <a:gd name="connsiteX1" fmla="*/ 11834341 w 11834341"/>
              <a:gd name="connsiteY1" fmla="*/ 0 h 2987423"/>
              <a:gd name="connsiteX2" fmla="*/ 11834341 w 11834341"/>
              <a:gd name="connsiteY2" fmla="*/ 2987423 h 2987423"/>
              <a:gd name="connsiteX3" fmla="*/ 0 w 11834341"/>
              <a:gd name="connsiteY3" fmla="*/ 2987423 h 2987423"/>
              <a:gd name="connsiteX4" fmla="*/ 0 w 11834341"/>
              <a:gd name="connsiteY4" fmla="*/ 0 h 2987423"/>
              <a:gd name="connsiteX0" fmla="*/ 9467 w 11843808"/>
              <a:gd name="connsiteY0" fmla="*/ 0 h 2987423"/>
              <a:gd name="connsiteX1" fmla="*/ 11843808 w 11843808"/>
              <a:gd name="connsiteY1" fmla="*/ 0 h 2987423"/>
              <a:gd name="connsiteX2" fmla="*/ 11843808 w 11843808"/>
              <a:gd name="connsiteY2" fmla="*/ 2987423 h 2987423"/>
              <a:gd name="connsiteX3" fmla="*/ 9467 w 11843808"/>
              <a:gd name="connsiteY3" fmla="*/ 2987423 h 2987423"/>
              <a:gd name="connsiteX4" fmla="*/ 0 w 11843808"/>
              <a:gd name="connsiteY4" fmla="*/ 1159280 h 2987423"/>
              <a:gd name="connsiteX5" fmla="*/ 9467 w 11843808"/>
              <a:gd name="connsiteY5" fmla="*/ 0 h 2987423"/>
              <a:gd name="connsiteX0" fmla="*/ 9467 w 11843808"/>
              <a:gd name="connsiteY0" fmla="*/ 2008 h 2989431"/>
              <a:gd name="connsiteX1" fmla="*/ 5925312 w 11843808"/>
              <a:gd name="connsiteY1" fmla="*/ 0 h 2989431"/>
              <a:gd name="connsiteX2" fmla="*/ 11843808 w 11843808"/>
              <a:gd name="connsiteY2" fmla="*/ 2008 h 2989431"/>
              <a:gd name="connsiteX3" fmla="*/ 11843808 w 11843808"/>
              <a:gd name="connsiteY3" fmla="*/ 2989431 h 2989431"/>
              <a:gd name="connsiteX4" fmla="*/ 9467 w 11843808"/>
              <a:gd name="connsiteY4" fmla="*/ 2989431 h 2989431"/>
              <a:gd name="connsiteX5" fmla="*/ 0 w 11843808"/>
              <a:gd name="connsiteY5" fmla="*/ 1161288 h 2989431"/>
              <a:gd name="connsiteX6" fmla="*/ 9467 w 11843808"/>
              <a:gd name="connsiteY6" fmla="*/ 2008 h 2989431"/>
              <a:gd name="connsiteX0" fmla="*/ 650 w 11834991"/>
              <a:gd name="connsiteY0" fmla="*/ 2008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6" fmla="*/ 650 w 11834991"/>
              <a:gd name="connsiteY6" fmla="*/ 2008 h 2989431"/>
              <a:gd name="connsiteX0" fmla="*/ 3883 w 11834991"/>
              <a:gd name="connsiteY0" fmla="*/ 1164463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0" fmla="*/ 3883 w 11834991"/>
              <a:gd name="connsiteY0" fmla="*/ 1164463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0" fmla="*/ 3883 w 11834991"/>
              <a:gd name="connsiteY0" fmla="*/ 1164732 h 2989700"/>
              <a:gd name="connsiteX1" fmla="*/ 5916495 w 11834991"/>
              <a:gd name="connsiteY1" fmla="*/ 269 h 2989700"/>
              <a:gd name="connsiteX2" fmla="*/ 11834991 w 11834991"/>
              <a:gd name="connsiteY2" fmla="*/ 2277 h 2989700"/>
              <a:gd name="connsiteX3" fmla="*/ 11834991 w 11834991"/>
              <a:gd name="connsiteY3" fmla="*/ 2989700 h 2989700"/>
              <a:gd name="connsiteX4" fmla="*/ 650 w 11834991"/>
              <a:gd name="connsiteY4" fmla="*/ 2989700 h 2989700"/>
              <a:gd name="connsiteX5" fmla="*/ 3883 w 11834991"/>
              <a:gd name="connsiteY5" fmla="*/ 1164732 h 2989700"/>
              <a:gd name="connsiteX0" fmla="*/ 3883 w 11834991"/>
              <a:gd name="connsiteY0" fmla="*/ 1164463 h 2989431"/>
              <a:gd name="connsiteX1" fmla="*/ 1805336 w 11834991"/>
              <a:gd name="connsiteY1" fmla="*/ 525357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6530 h 2991498"/>
              <a:gd name="connsiteX1" fmla="*/ 1758770 w 11834991"/>
              <a:gd name="connsiteY1" fmla="*/ 453341 h 2991498"/>
              <a:gd name="connsiteX2" fmla="*/ 5916495 w 11834991"/>
              <a:gd name="connsiteY2" fmla="*/ 2067 h 2991498"/>
              <a:gd name="connsiteX3" fmla="*/ 11834991 w 11834991"/>
              <a:gd name="connsiteY3" fmla="*/ 4075 h 2991498"/>
              <a:gd name="connsiteX4" fmla="*/ 11834991 w 11834991"/>
              <a:gd name="connsiteY4" fmla="*/ 2991498 h 2991498"/>
              <a:gd name="connsiteX5" fmla="*/ 650 w 11834991"/>
              <a:gd name="connsiteY5" fmla="*/ 2991498 h 2991498"/>
              <a:gd name="connsiteX6" fmla="*/ 3883 w 11834991"/>
              <a:gd name="connsiteY6" fmla="*/ 1166530 h 2991498"/>
              <a:gd name="connsiteX0" fmla="*/ 3883 w 11834991"/>
              <a:gd name="connsiteY0" fmla="*/ 1164834 h 2989802"/>
              <a:gd name="connsiteX1" fmla="*/ 1758770 w 11834991"/>
              <a:gd name="connsiteY1" fmla="*/ 451645 h 2989802"/>
              <a:gd name="connsiteX2" fmla="*/ 5916495 w 11834991"/>
              <a:gd name="connsiteY2" fmla="*/ 371 h 2989802"/>
              <a:gd name="connsiteX3" fmla="*/ 11834991 w 11834991"/>
              <a:gd name="connsiteY3" fmla="*/ 2379 h 2989802"/>
              <a:gd name="connsiteX4" fmla="*/ 11834991 w 11834991"/>
              <a:gd name="connsiteY4" fmla="*/ 2989802 h 2989802"/>
              <a:gd name="connsiteX5" fmla="*/ 650 w 11834991"/>
              <a:gd name="connsiteY5" fmla="*/ 2989802 h 2989802"/>
              <a:gd name="connsiteX6" fmla="*/ 3883 w 11834991"/>
              <a:gd name="connsiteY6" fmla="*/ 1164834 h 2989802"/>
              <a:gd name="connsiteX0" fmla="*/ 3883 w 11834991"/>
              <a:gd name="connsiteY0" fmla="*/ 1164834 h 2989802"/>
              <a:gd name="connsiteX1" fmla="*/ 1758770 w 11834991"/>
              <a:gd name="connsiteY1" fmla="*/ 451645 h 2989802"/>
              <a:gd name="connsiteX2" fmla="*/ 5916495 w 11834991"/>
              <a:gd name="connsiteY2" fmla="*/ 371 h 2989802"/>
              <a:gd name="connsiteX3" fmla="*/ 11834991 w 11834991"/>
              <a:gd name="connsiteY3" fmla="*/ 2379 h 2989802"/>
              <a:gd name="connsiteX4" fmla="*/ 11834991 w 11834991"/>
              <a:gd name="connsiteY4" fmla="*/ 2989802 h 2989802"/>
              <a:gd name="connsiteX5" fmla="*/ 650 w 11834991"/>
              <a:gd name="connsiteY5" fmla="*/ 2989802 h 2989802"/>
              <a:gd name="connsiteX6" fmla="*/ 3883 w 11834991"/>
              <a:gd name="connsiteY6" fmla="*/ 1164834 h 2989802"/>
              <a:gd name="connsiteX0" fmla="*/ 3883 w 11834991"/>
              <a:gd name="connsiteY0" fmla="*/ 1164775 h 2989743"/>
              <a:gd name="connsiteX1" fmla="*/ 1758770 w 11834991"/>
              <a:gd name="connsiteY1" fmla="*/ 451586 h 2989743"/>
              <a:gd name="connsiteX2" fmla="*/ 5916495 w 11834991"/>
              <a:gd name="connsiteY2" fmla="*/ 312 h 2989743"/>
              <a:gd name="connsiteX3" fmla="*/ 11834991 w 11834991"/>
              <a:gd name="connsiteY3" fmla="*/ 2320 h 2989743"/>
              <a:gd name="connsiteX4" fmla="*/ 11834991 w 11834991"/>
              <a:gd name="connsiteY4" fmla="*/ 2989743 h 2989743"/>
              <a:gd name="connsiteX5" fmla="*/ 650 w 11834991"/>
              <a:gd name="connsiteY5" fmla="*/ 2989743 h 2989743"/>
              <a:gd name="connsiteX6" fmla="*/ 3883 w 11834991"/>
              <a:gd name="connsiteY6" fmla="*/ 1164775 h 2989743"/>
              <a:gd name="connsiteX0" fmla="*/ 3883 w 11834991"/>
              <a:gd name="connsiteY0" fmla="*/ 1164880 h 2989848"/>
              <a:gd name="connsiteX1" fmla="*/ 1932336 w 11834991"/>
              <a:gd name="connsiteY1" fmla="*/ 411474 h 2989848"/>
              <a:gd name="connsiteX2" fmla="*/ 5916495 w 11834991"/>
              <a:gd name="connsiteY2" fmla="*/ 417 h 2989848"/>
              <a:gd name="connsiteX3" fmla="*/ 11834991 w 11834991"/>
              <a:gd name="connsiteY3" fmla="*/ 2425 h 2989848"/>
              <a:gd name="connsiteX4" fmla="*/ 11834991 w 11834991"/>
              <a:gd name="connsiteY4" fmla="*/ 2989848 h 2989848"/>
              <a:gd name="connsiteX5" fmla="*/ 650 w 11834991"/>
              <a:gd name="connsiteY5" fmla="*/ 2989848 h 2989848"/>
              <a:gd name="connsiteX6" fmla="*/ 3883 w 11834991"/>
              <a:gd name="connsiteY6" fmla="*/ 1164880 h 2989848"/>
              <a:gd name="connsiteX0" fmla="*/ 3883 w 11834991"/>
              <a:gd name="connsiteY0" fmla="*/ 1164867 h 2989835"/>
              <a:gd name="connsiteX1" fmla="*/ 1932336 w 11834991"/>
              <a:gd name="connsiteY1" fmla="*/ 411461 h 2989835"/>
              <a:gd name="connsiteX2" fmla="*/ 5916495 w 11834991"/>
              <a:gd name="connsiteY2" fmla="*/ 404 h 2989835"/>
              <a:gd name="connsiteX3" fmla="*/ 11834991 w 11834991"/>
              <a:gd name="connsiteY3" fmla="*/ 2412 h 2989835"/>
              <a:gd name="connsiteX4" fmla="*/ 11834991 w 11834991"/>
              <a:gd name="connsiteY4" fmla="*/ 2989835 h 2989835"/>
              <a:gd name="connsiteX5" fmla="*/ 650 w 11834991"/>
              <a:gd name="connsiteY5" fmla="*/ 2989835 h 2989835"/>
              <a:gd name="connsiteX6" fmla="*/ 3883 w 11834991"/>
              <a:gd name="connsiteY6" fmla="*/ 1164867 h 2989835"/>
              <a:gd name="connsiteX0" fmla="*/ 3883 w 11834991"/>
              <a:gd name="connsiteY0" fmla="*/ 1164888 h 2989856"/>
              <a:gd name="connsiteX1" fmla="*/ 1921753 w 11834991"/>
              <a:gd name="connsiteY1" fmla="*/ 405132 h 2989856"/>
              <a:gd name="connsiteX2" fmla="*/ 5916495 w 11834991"/>
              <a:gd name="connsiteY2" fmla="*/ 425 h 2989856"/>
              <a:gd name="connsiteX3" fmla="*/ 11834991 w 11834991"/>
              <a:gd name="connsiteY3" fmla="*/ 2433 h 2989856"/>
              <a:gd name="connsiteX4" fmla="*/ 11834991 w 11834991"/>
              <a:gd name="connsiteY4" fmla="*/ 2989856 h 2989856"/>
              <a:gd name="connsiteX5" fmla="*/ 650 w 11834991"/>
              <a:gd name="connsiteY5" fmla="*/ 2989856 h 2989856"/>
              <a:gd name="connsiteX6" fmla="*/ 3883 w 11834991"/>
              <a:gd name="connsiteY6" fmla="*/ 1164888 h 2989856"/>
              <a:gd name="connsiteX0" fmla="*/ 43 w 11835384"/>
              <a:gd name="connsiteY0" fmla="*/ 893516 h 2989610"/>
              <a:gd name="connsiteX1" fmla="*/ 1922146 w 11835384"/>
              <a:gd name="connsiteY1" fmla="*/ 404886 h 2989610"/>
              <a:gd name="connsiteX2" fmla="*/ 5916888 w 11835384"/>
              <a:gd name="connsiteY2" fmla="*/ 179 h 2989610"/>
              <a:gd name="connsiteX3" fmla="*/ 11835384 w 11835384"/>
              <a:gd name="connsiteY3" fmla="*/ 2187 h 2989610"/>
              <a:gd name="connsiteX4" fmla="*/ 11835384 w 11835384"/>
              <a:gd name="connsiteY4" fmla="*/ 2989610 h 2989610"/>
              <a:gd name="connsiteX5" fmla="*/ 1043 w 11835384"/>
              <a:gd name="connsiteY5" fmla="*/ 2989610 h 2989610"/>
              <a:gd name="connsiteX6" fmla="*/ 43 w 11835384"/>
              <a:gd name="connsiteY6" fmla="*/ 893516 h 2989610"/>
              <a:gd name="connsiteX0" fmla="*/ 0 w 11835341"/>
              <a:gd name="connsiteY0" fmla="*/ 893516 h 2989610"/>
              <a:gd name="connsiteX1" fmla="*/ 1922103 w 11835341"/>
              <a:gd name="connsiteY1" fmla="*/ 404886 h 2989610"/>
              <a:gd name="connsiteX2" fmla="*/ 5916845 w 11835341"/>
              <a:gd name="connsiteY2" fmla="*/ 179 h 2989610"/>
              <a:gd name="connsiteX3" fmla="*/ 11835341 w 11835341"/>
              <a:gd name="connsiteY3" fmla="*/ 2187 h 2989610"/>
              <a:gd name="connsiteX4" fmla="*/ 11835341 w 11835341"/>
              <a:gd name="connsiteY4" fmla="*/ 2989610 h 2989610"/>
              <a:gd name="connsiteX5" fmla="*/ 1000 w 11835341"/>
              <a:gd name="connsiteY5" fmla="*/ 2989610 h 2989610"/>
              <a:gd name="connsiteX6" fmla="*/ 0 w 11835341"/>
              <a:gd name="connsiteY6" fmla="*/ 893516 h 2989610"/>
              <a:gd name="connsiteX0" fmla="*/ 0 w 11835341"/>
              <a:gd name="connsiteY0" fmla="*/ 893720 h 2989814"/>
              <a:gd name="connsiteX1" fmla="*/ 2025820 w 11835341"/>
              <a:gd name="connsiteY1" fmla="*/ 260013 h 2989814"/>
              <a:gd name="connsiteX2" fmla="*/ 5916845 w 11835341"/>
              <a:gd name="connsiteY2" fmla="*/ 383 h 2989814"/>
              <a:gd name="connsiteX3" fmla="*/ 11835341 w 11835341"/>
              <a:gd name="connsiteY3" fmla="*/ 2391 h 2989814"/>
              <a:gd name="connsiteX4" fmla="*/ 11835341 w 11835341"/>
              <a:gd name="connsiteY4" fmla="*/ 2989814 h 2989814"/>
              <a:gd name="connsiteX5" fmla="*/ 1000 w 11835341"/>
              <a:gd name="connsiteY5" fmla="*/ 2989814 h 2989814"/>
              <a:gd name="connsiteX6" fmla="*/ 0 w 11835341"/>
              <a:gd name="connsiteY6" fmla="*/ 893720 h 2989814"/>
              <a:gd name="connsiteX0" fmla="*/ 0 w 11835341"/>
              <a:gd name="connsiteY0" fmla="*/ 897278 h 2993372"/>
              <a:gd name="connsiteX1" fmla="*/ 2025820 w 11835341"/>
              <a:gd name="connsiteY1" fmla="*/ 263571 h 2993372"/>
              <a:gd name="connsiteX2" fmla="*/ 5916845 w 11835341"/>
              <a:gd name="connsiteY2" fmla="*/ 3941 h 2993372"/>
              <a:gd name="connsiteX3" fmla="*/ 11835341 w 11835341"/>
              <a:gd name="connsiteY3" fmla="*/ 5949 h 2993372"/>
              <a:gd name="connsiteX4" fmla="*/ 11835341 w 11835341"/>
              <a:gd name="connsiteY4" fmla="*/ 2993372 h 2993372"/>
              <a:gd name="connsiteX5" fmla="*/ 1000 w 11835341"/>
              <a:gd name="connsiteY5" fmla="*/ 2993372 h 2993372"/>
              <a:gd name="connsiteX6" fmla="*/ 0 w 11835341"/>
              <a:gd name="connsiteY6" fmla="*/ 897278 h 2993372"/>
              <a:gd name="connsiteX0" fmla="*/ 0 w 11835341"/>
              <a:gd name="connsiteY0" fmla="*/ 898261 h 2994355"/>
              <a:gd name="connsiteX1" fmla="*/ 2025820 w 11835341"/>
              <a:gd name="connsiteY1" fmla="*/ 264554 h 2994355"/>
              <a:gd name="connsiteX2" fmla="*/ 5916845 w 11835341"/>
              <a:gd name="connsiteY2" fmla="*/ 4924 h 2994355"/>
              <a:gd name="connsiteX3" fmla="*/ 11835341 w 11835341"/>
              <a:gd name="connsiteY3" fmla="*/ 6932 h 2994355"/>
              <a:gd name="connsiteX4" fmla="*/ 11835341 w 11835341"/>
              <a:gd name="connsiteY4" fmla="*/ 2994355 h 2994355"/>
              <a:gd name="connsiteX5" fmla="*/ 1000 w 11835341"/>
              <a:gd name="connsiteY5" fmla="*/ 2994355 h 2994355"/>
              <a:gd name="connsiteX6" fmla="*/ 0 w 11835341"/>
              <a:gd name="connsiteY6" fmla="*/ 898261 h 2994355"/>
              <a:gd name="connsiteX0" fmla="*/ 0 w 11835341"/>
              <a:gd name="connsiteY0" fmla="*/ 901345 h 2997439"/>
              <a:gd name="connsiteX1" fmla="*/ 2025820 w 11835341"/>
              <a:gd name="connsiteY1" fmla="*/ 267638 h 2997439"/>
              <a:gd name="connsiteX2" fmla="*/ 3810844 w 11835341"/>
              <a:gd name="connsiteY2" fmla="*/ 3863 h 2997439"/>
              <a:gd name="connsiteX3" fmla="*/ 11835341 w 11835341"/>
              <a:gd name="connsiteY3" fmla="*/ 10016 h 2997439"/>
              <a:gd name="connsiteX4" fmla="*/ 11835341 w 11835341"/>
              <a:gd name="connsiteY4" fmla="*/ 2997439 h 2997439"/>
              <a:gd name="connsiteX5" fmla="*/ 1000 w 11835341"/>
              <a:gd name="connsiteY5" fmla="*/ 2997439 h 2997439"/>
              <a:gd name="connsiteX6" fmla="*/ 0 w 11835341"/>
              <a:gd name="connsiteY6" fmla="*/ 901345 h 2997439"/>
              <a:gd name="connsiteX0" fmla="*/ 0 w 11835341"/>
              <a:gd name="connsiteY0" fmla="*/ 897482 h 2993576"/>
              <a:gd name="connsiteX1" fmla="*/ 2025820 w 11835341"/>
              <a:gd name="connsiteY1" fmla="*/ 263775 h 2993576"/>
              <a:gd name="connsiteX2" fmla="*/ 3810844 w 11835341"/>
              <a:gd name="connsiteY2" fmla="*/ 0 h 2993576"/>
              <a:gd name="connsiteX3" fmla="*/ 11835341 w 11835341"/>
              <a:gd name="connsiteY3" fmla="*/ 6153 h 2993576"/>
              <a:gd name="connsiteX4" fmla="*/ 11835341 w 11835341"/>
              <a:gd name="connsiteY4" fmla="*/ 2993576 h 2993576"/>
              <a:gd name="connsiteX5" fmla="*/ 1000 w 11835341"/>
              <a:gd name="connsiteY5" fmla="*/ 2993576 h 2993576"/>
              <a:gd name="connsiteX6" fmla="*/ 0 w 11835341"/>
              <a:gd name="connsiteY6" fmla="*/ 897482 h 2993576"/>
              <a:gd name="connsiteX0" fmla="*/ 478839 w 12313180"/>
              <a:gd name="connsiteY0" fmla="*/ 2993576 h 2993576"/>
              <a:gd name="connsiteX1" fmla="*/ 2503659 w 12313180"/>
              <a:gd name="connsiteY1" fmla="*/ 263775 h 2993576"/>
              <a:gd name="connsiteX2" fmla="*/ 4288683 w 12313180"/>
              <a:gd name="connsiteY2" fmla="*/ 0 h 2993576"/>
              <a:gd name="connsiteX3" fmla="*/ 12313180 w 12313180"/>
              <a:gd name="connsiteY3" fmla="*/ 6153 h 2993576"/>
              <a:gd name="connsiteX4" fmla="*/ 12313180 w 12313180"/>
              <a:gd name="connsiteY4" fmla="*/ 2993576 h 2993576"/>
              <a:gd name="connsiteX5" fmla="*/ 478839 w 12313180"/>
              <a:gd name="connsiteY5" fmla="*/ 2993576 h 2993576"/>
              <a:gd name="connsiteX0" fmla="*/ 478855 w 12313196"/>
              <a:gd name="connsiteY0" fmla="*/ 2993576 h 2993576"/>
              <a:gd name="connsiteX1" fmla="*/ 2503675 w 12313196"/>
              <a:gd name="connsiteY1" fmla="*/ 263775 h 2993576"/>
              <a:gd name="connsiteX2" fmla="*/ 4288699 w 12313196"/>
              <a:gd name="connsiteY2" fmla="*/ 0 h 2993576"/>
              <a:gd name="connsiteX3" fmla="*/ 12313196 w 12313196"/>
              <a:gd name="connsiteY3" fmla="*/ 6153 h 2993576"/>
              <a:gd name="connsiteX4" fmla="*/ 12313196 w 12313196"/>
              <a:gd name="connsiteY4" fmla="*/ 2993576 h 2993576"/>
              <a:gd name="connsiteX5" fmla="*/ 478855 w 12313196"/>
              <a:gd name="connsiteY5" fmla="*/ 2993576 h 2993576"/>
              <a:gd name="connsiteX0" fmla="*/ 455988 w 12290329"/>
              <a:gd name="connsiteY0" fmla="*/ 2993576 h 2993576"/>
              <a:gd name="connsiteX1" fmla="*/ 2694909 w 12290329"/>
              <a:gd name="connsiteY1" fmla="*/ 983556 h 2993576"/>
              <a:gd name="connsiteX2" fmla="*/ 4265832 w 12290329"/>
              <a:gd name="connsiteY2" fmla="*/ 0 h 2993576"/>
              <a:gd name="connsiteX3" fmla="*/ 12290329 w 12290329"/>
              <a:gd name="connsiteY3" fmla="*/ 6153 h 2993576"/>
              <a:gd name="connsiteX4" fmla="*/ 12290329 w 12290329"/>
              <a:gd name="connsiteY4" fmla="*/ 2993576 h 2993576"/>
              <a:gd name="connsiteX5" fmla="*/ 455988 w 12290329"/>
              <a:gd name="connsiteY5" fmla="*/ 2993576 h 2993576"/>
              <a:gd name="connsiteX0" fmla="*/ 611227 w 12445568"/>
              <a:gd name="connsiteY0" fmla="*/ 2993576 h 2993576"/>
              <a:gd name="connsiteX1" fmla="*/ 1703514 w 12445568"/>
              <a:gd name="connsiteY1" fmla="*/ 1061475 h 2993576"/>
              <a:gd name="connsiteX2" fmla="*/ 4421071 w 12445568"/>
              <a:gd name="connsiteY2" fmla="*/ 0 h 2993576"/>
              <a:gd name="connsiteX3" fmla="*/ 12445568 w 12445568"/>
              <a:gd name="connsiteY3" fmla="*/ 6153 h 2993576"/>
              <a:gd name="connsiteX4" fmla="*/ 12445568 w 12445568"/>
              <a:gd name="connsiteY4" fmla="*/ 2993576 h 2993576"/>
              <a:gd name="connsiteX5" fmla="*/ 611227 w 12445568"/>
              <a:gd name="connsiteY5" fmla="*/ 2993576 h 2993576"/>
              <a:gd name="connsiteX0" fmla="*/ 591975 w 12426316"/>
              <a:gd name="connsiteY0" fmla="*/ 2993576 h 2993576"/>
              <a:gd name="connsiteX1" fmla="*/ 1684262 w 12426316"/>
              <a:gd name="connsiteY1" fmla="*/ 1061475 h 2993576"/>
              <a:gd name="connsiteX2" fmla="*/ 4401819 w 12426316"/>
              <a:gd name="connsiteY2" fmla="*/ 0 h 2993576"/>
              <a:gd name="connsiteX3" fmla="*/ 12426316 w 12426316"/>
              <a:gd name="connsiteY3" fmla="*/ 6153 h 2993576"/>
              <a:gd name="connsiteX4" fmla="*/ 12426316 w 12426316"/>
              <a:gd name="connsiteY4" fmla="*/ 2993576 h 2993576"/>
              <a:gd name="connsiteX5" fmla="*/ 591975 w 12426316"/>
              <a:gd name="connsiteY5" fmla="*/ 2993576 h 2993576"/>
              <a:gd name="connsiteX0" fmla="*/ 0 w 11834341"/>
              <a:gd name="connsiteY0" fmla="*/ 2993576 h 2993576"/>
              <a:gd name="connsiteX1" fmla="*/ 1092287 w 11834341"/>
              <a:gd name="connsiteY1" fmla="*/ 1061475 h 2993576"/>
              <a:gd name="connsiteX2" fmla="*/ 3809844 w 11834341"/>
              <a:gd name="connsiteY2" fmla="*/ 0 h 2993576"/>
              <a:gd name="connsiteX3" fmla="*/ 11834341 w 11834341"/>
              <a:gd name="connsiteY3" fmla="*/ 6153 h 2993576"/>
              <a:gd name="connsiteX4" fmla="*/ 11834341 w 11834341"/>
              <a:gd name="connsiteY4" fmla="*/ 2993576 h 2993576"/>
              <a:gd name="connsiteX5" fmla="*/ 0 w 11834341"/>
              <a:gd name="connsiteY5" fmla="*/ 2993576 h 2993576"/>
              <a:gd name="connsiteX0" fmla="*/ 274 w 11834615"/>
              <a:gd name="connsiteY0" fmla="*/ 2993576 h 2993576"/>
              <a:gd name="connsiteX1" fmla="*/ 1092561 w 11834615"/>
              <a:gd name="connsiteY1" fmla="*/ 1061475 h 2993576"/>
              <a:gd name="connsiteX2" fmla="*/ 3810118 w 11834615"/>
              <a:gd name="connsiteY2" fmla="*/ 0 h 2993576"/>
              <a:gd name="connsiteX3" fmla="*/ 11834615 w 11834615"/>
              <a:gd name="connsiteY3" fmla="*/ 6153 h 2993576"/>
              <a:gd name="connsiteX4" fmla="*/ 11834615 w 11834615"/>
              <a:gd name="connsiteY4" fmla="*/ 2993576 h 2993576"/>
              <a:gd name="connsiteX5" fmla="*/ 274 w 11834615"/>
              <a:gd name="connsiteY5" fmla="*/ 2993576 h 2993576"/>
              <a:gd name="connsiteX0" fmla="*/ 400 w 11834741"/>
              <a:gd name="connsiteY0" fmla="*/ 2993576 h 2993576"/>
              <a:gd name="connsiteX1" fmla="*/ 900311 w 11834741"/>
              <a:gd name="connsiteY1" fmla="*/ 1204494 h 2993576"/>
              <a:gd name="connsiteX2" fmla="*/ 3810244 w 11834741"/>
              <a:gd name="connsiteY2" fmla="*/ 0 h 2993576"/>
              <a:gd name="connsiteX3" fmla="*/ 11834741 w 11834741"/>
              <a:gd name="connsiteY3" fmla="*/ 6153 h 2993576"/>
              <a:gd name="connsiteX4" fmla="*/ 11834741 w 11834741"/>
              <a:gd name="connsiteY4" fmla="*/ 2993576 h 2993576"/>
              <a:gd name="connsiteX5" fmla="*/ 400 w 11834741"/>
              <a:gd name="connsiteY5" fmla="*/ 2993576 h 2993576"/>
              <a:gd name="connsiteX0" fmla="*/ 494 w 11834835"/>
              <a:gd name="connsiteY0" fmla="*/ 2993576 h 2993576"/>
              <a:gd name="connsiteX1" fmla="*/ 900405 w 11834835"/>
              <a:gd name="connsiteY1" fmla="*/ 1204494 h 2993576"/>
              <a:gd name="connsiteX2" fmla="*/ 3810338 w 11834835"/>
              <a:gd name="connsiteY2" fmla="*/ 0 h 2993576"/>
              <a:gd name="connsiteX3" fmla="*/ 11834835 w 11834835"/>
              <a:gd name="connsiteY3" fmla="*/ 6153 h 2993576"/>
              <a:gd name="connsiteX4" fmla="*/ 11834835 w 11834835"/>
              <a:gd name="connsiteY4" fmla="*/ 2993576 h 2993576"/>
              <a:gd name="connsiteX5" fmla="*/ 494 w 11834835"/>
              <a:gd name="connsiteY5" fmla="*/ 2993576 h 2993576"/>
              <a:gd name="connsiteX0" fmla="*/ 602 w 11834943"/>
              <a:gd name="connsiteY0" fmla="*/ 2993576 h 2993576"/>
              <a:gd name="connsiteX1" fmla="*/ 900513 w 11834943"/>
              <a:gd name="connsiteY1" fmla="*/ 1204494 h 2993576"/>
              <a:gd name="connsiteX2" fmla="*/ 3810446 w 11834943"/>
              <a:gd name="connsiteY2" fmla="*/ 0 h 2993576"/>
              <a:gd name="connsiteX3" fmla="*/ 11834943 w 11834943"/>
              <a:gd name="connsiteY3" fmla="*/ 6153 h 2993576"/>
              <a:gd name="connsiteX4" fmla="*/ 11834943 w 11834943"/>
              <a:gd name="connsiteY4" fmla="*/ 2993576 h 2993576"/>
              <a:gd name="connsiteX5" fmla="*/ 602 w 11834943"/>
              <a:gd name="connsiteY5" fmla="*/ 2993576 h 2993576"/>
              <a:gd name="connsiteX0" fmla="*/ 602 w 11834943"/>
              <a:gd name="connsiteY0" fmla="*/ 2993576 h 2993576"/>
              <a:gd name="connsiteX1" fmla="*/ 900513 w 11834943"/>
              <a:gd name="connsiteY1" fmla="*/ 1204494 h 2993576"/>
              <a:gd name="connsiteX2" fmla="*/ 3810446 w 11834943"/>
              <a:gd name="connsiteY2" fmla="*/ 0 h 2993576"/>
              <a:gd name="connsiteX3" fmla="*/ 11834943 w 11834943"/>
              <a:gd name="connsiteY3" fmla="*/ 6153 h 2993576"/>
              <a:gd name="connsiteX4" fmla="*/ 11834943 w 11834943"/>
              <a:gd name="connsiteY4" fmla="*/ 2993576 h 2993576"/>
              <a:gd name="connsiteX5" fmla="*/ 602 w 11834943"/>
              <a:gd name="connsiteY5" fmla="*/ 2993576 h 2993576"/>
              <a:gd name="connsiteX0" fmla="*/ 566 w 11834907"/>
              <a:gd name="connsiteY0" fmla="*/ 2991384 h 2991384"/>
              <a:gd name="connsiteX1" fmla="*/ 900477 w 11834907"/>
              <a:gd name="connsiteY1" fmla="*/ 1202302 h 2991384"/>
              <a:gd name="connsiteX2" fmla="*/ 3813977 w 11834907"/>
              <a:gd name="connsiteY2" fmla="*/ 0 h 2991384"/>
              <a:gd name="connsiteX3" fmla="*/ 11834907 w 11834907"/>
              <a:gd name="connsiteY3" fmla="*/ 3961 h 2991384"/>
              <a:gd name="connsiteX4" fmla="*/ 11834907 w 11834907"/>
              <a:gd name="connsiteY4" fmla="*/ 2991384 h 2991384"/>
              <a:gd name="connsiteX5" fmla="*/ 566 w 11834907"/>
              <a:gd name="connsiteY5" fmla="*/ 2991384 h 2991384"/>
              <a:gd name="connsiteX0" fmla="*/ 577 w 11834918"/>
              <a:gd name="connsiteY0" fmla="*/ 2992114 h 2992114"/>
              <a:gd name="connsiteX1" fmla="*/ 900488 w 11834918"/>
              <a:gd name="connsiteY1" fmla="*/ 1203032 h 2992114"/>
              <a:gd name="connsiteX2" fmla="*/ 3853241 w 11834918"/>
              <a:gd name="connsiteY2" fmla="*/ 0 h 2992114"/>
              <a:gd name="connsiteX3" fmla="*/ 11834918 w 11834918"/>
              <a:gd name="connsiteY3" fmla="*/ 4691 h 2992114"/>
              <a:gd name="connsiteX4" fmla="*/ 11834918 w 11834918"/>
              <a:gd name="connsiteY4" fmla="*/ 2992114 h 2992114"/>
              <a:gd name="connsiteX5" fmla="*/ 577 w 11834918"/>
              <a:gd name="connsiteY5" fmla="*/ 2992114 h 2992114"/>
              <a:gd name="connsiteX0" fmla="*/ 577 w 11834918"/>
              <a:gd name="connsiteY0" fmla="*/ 2992114 h 2992114"/>
              <a:gd name="connsiteX1" fmla="*/ 900488 w 11834918"/>
              <a:gd name="connsiteY1" fmla="*/ 1203032 h 2992114"/>
              <a:gd name="connsiteX2" fmla="*/ 3853241 w 11834918"/>
              <a:gd name="connsiteY2" fmla="*/ 0 h 2992114"/>
              <a:gd name="connsiteX3" fmla="*/ 11834918 w 11834918"/>
              <a:gd name="connsiteY3" fmla="*/ 4691 h 2992114"/>
              <a:gd name="connsiteX4" fmla="*/ 11834918 w 11834918"/>
              <a:gd name="connsiteY4" fmla="*/ 2992114 h 2992114"/>
              <a:gd name="connsiteX5" fmla="*/ 577 w 11834918"/>
              <a:gd name="connsiteY5" fmla="*/ 2992114 h 2992114"/>
              <a:gd name="connsiteX0" fmla="*/ 577 w 11834918"/>
              <a:gd name="connsiteY0" fmla="*/ 2992114 h 2992114"/>
              <a:gd name="connsiteX1" fmla="*/ 900488 w 11834918"/>
              <a:gd name="connsiteY1" fmla="*/ 1203032 h 2992114"/>
              <a:gd name="connsiteX2" fmla="*/ 3853241 w 11834918"/>
              <a:gd name="connsiteY2" fmla="*/ 0 h 2992114"/>
              <a:gd name="connsiteX3" fmla="*/ 11834918 w 11834918"/>
              <a:gd name="connsiteY3" fmla="*/ 4691 h 2992114"/>
              <a:gd name="connsiteX4" fmla="*/ 11834918 w 11834918"/>
              <a:gd name="connsiteY4" fmla="*/ 2992114 h 2992114"/>
              <a:gd name="connsiteX5" fmla="*/ 577 w 11834918"/>
              <a:gd name="connsiteY5" fmla="*/ 2992114 h 2992114"/>
              <a:gd name="connsiteX0" fmla="*/ 599 w 11834940"/>
              <a:gd name="connsiteY0" fmla="*/ 2992114 h 2992114"/>
              <a:gd name="connsiteX1" fmla="*/ 889804 w 11834940"/>
              <a:gd name="connsiteY1" fmla="*/ 1201573 h 2992114"/>
              <a:gd name="connsiteX2" fmla="*/ 3853263 w 11834940"/>
              <a:gd name="connsiteY2" fmla="*/ 0 h 2992114"/>
              <a:gd name="connsiteX3" fmla="*/ 11834940 w 11834940"/>
              <a:gd name="connsiteY3" fmla="*/ 4691 h 2992114"/>
              <a:gd name="connsiteX4" fmla="*/ 11834940 w 11834940"/>
              <a:gd name="connsiteY4" fmla="*/ 2992114 h 2992114"/>
              <a:gd name="connsiteX5" fmla="*/ 599 w 11834940"/>
              <a:gd name="connsiteY5" fmla="*/ 2992114 h 299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4940" h="2992114">
                <a:moveTo>
                  <a:pt x="599" y="2992114"/>
                </a:moveTo>
                <a:cubicBezTo>
                  <a:pt x="-14320" y="2456311"/>
                  <a:pt x="247693" y="1700259"/>
                  <a:pt x="889804" y="1201573"/>
                </a:cubicBezTo>
                <a:cubicBezTo>
                  <a:pt x="1531915" y="702887"/>
                  <a:pt x="2418364" y="284089"/>
                  <a:pt x="3853263" y="0"/>
                </a:cubicBezTo>
                <a:lnTo>
                  <a:pt x="11834940" y="4691"/>
                </a:lnTo>
                <a:lnTo>
                  <a:pt x="11834940" y="2992114"/>
                </a:lnTo>
                <a:lnTo>
                  <a:pt x="599" y="2992114"/>
                </a:lnTo>
                <a:close/>
              </a:path>
            </a:pathLst>
          </a:custGeom>
          <a:solidFill>
            <a:schemeClr val="bg1">
              <a:lumMod val="95000"/>
            </a:schemeClr>
          </a:solidFill>
          <a:ln w="1270">
            <a:noFill/>
          </a:ln>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8" name="Päivämäärän paikkamerkki 3">
            <a:extLst>
              <a:ext uri="{FF2B5EF4-FFF2-40B4-BE49-F238E27FC236}">
                <a16:creationId xmlns:a16="http://schemas.microsoft.com/office/drawing/2014/main" id="{C6FEECCB-0ADF-4D17-9F84-4B82085D7DE7}"/>
              </a:ext>
            </a:extLst>
          </p:cNvPr>
          <p:cNvSpPr>
            <a:spLocks noGrp="1"/>
          </p:cNvSpPr>
          <p:nvPr>
            <p:ph type="dt" sz="half" idx="10"/>
          </p:nvPr>
        </p:nvSpPr>
        <p:spPr>
          <a:xfrm>
            <a:off x="1229867" y="5719568"/>
            <a:ext cx="1242000" cy="642035"/>
          </a:xfrm>
        </p:spPr>
        <p:txBody>
          <a:bodyPr vert="horz" lIns="0" tIns="0" rIns="0" bIns="0" rtlCol="0" anchor="t" anchorCtr="0">
            <a:noAutofit/>
          </a:bodyPr>
          <a:lstStyle>
            <a:lvl1pPr algn="l">
              <a:defRPr lang="fi-FI" sz="1600" smtClean="0">
                <a:solidFill>
                  <a:schemeClr val="bg1"/>
                </a:solidFill>
              </a:defRPr>
            </a:lvl1pPr>
          </a:lstStyle>
          <a:p>
            <a:pPr algn="l">
              <a:lnSpc>
                <a:spcPct val="110000"/>
              </a:lnSpc>
              <a:buClr>
                <a:schemeClr val="tx2"/>
              </a:buClr>
            </a:pPr>
            <a:r>
              <a:rPr lang="fi-FI"/>
              <a:t>5.8.2021</a:t>
            </a:r>
          </a:p>
        </p:txBody>
      </p:sp>
      <p:sp>
        <p:nvSpPr>
          <p:cNvPr id="9" name="Alatunnisteen paikkamerkki 4">
            <a:extLst>
              <a:ext uri="{FF2B5EF4-FFF2-40B4-BE49-F238E27FC236}">
                <a16:creationId xmlns:a16="http://schemas.microsoft.com/office/drawing/2014/main" id="{580B187D-B133-4F32-8568-D26ED15FC1AF}"/>
              </a:ext>
            </a:extLst>
          </p:cNvPr>
          <p:cNvSpPr>
            <a:spLocks noGrp="1"/>
          </p:cNvSpPr>
          <p:nvPr>
            <p:ph type="ftr" sz="quarter" idx="11"/>
          </p:nvPr>
        </p:nvSpPr>
        <p:spPr>
          <a:xfrm>
            <a:off x="1229868" y="5462054"/>
            <a:ext cx="4114800" cy="241091"/>
          </a:xfrm>
        </p:spPr>
        <p:txBody>
          <a:bodyPr vert="horz" lIns="0" tIns="0" rIns="0" bIns="0" rtlCol="0" anchor="t" anchorCtr="0">
            <a:noAutofit/>
          </a:bodyPr>
          <a:lstStyle>
            <a:lvl1pPr algn="l">
              <a:defRPr lang="fi-FI" sz="1600" dirty="0" smtClean="0">
                <a:solidFill>
                  <a:schemeClr val="bg1"/>
                </a:solidFill>
              </a:defRPr>
            </a:lvl1pPr>
          </a:lstStyle>
          <a:p>
            <a:pPr algn="l">
              <a:lnSpc>
                <a:spcPct val="110000"/>
              </a:lnSpc>
              <a:buClr>
                <a:schemeClr val="tx2"/>
              </a:buClr>
            </a:pPr>
            <a:r>
              <a:rPr lang="fi-FI"/>
              <a:t>Valeria Kerkkä</a:t>
            </a:r>
          </a:p>
        </p:txBody>
      </p:sp>
    </p:spTree>
    <p:extLst>
      <p:ext uri="{BB962C8B-B14F-4D97-AF65-F5344CB8AC3E}">
        <p14:creationId xmlns:p14="http://schemas.microsoft.com/office/powerpoint/2010/main" val="40685676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Otsikko ja sisältö" preserve="1" userDrawn="1">
  <p:cSld name="Otsikko ja sisältö">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p:txBody>
          <a:bodyPr/>
          <a:lstStyle/>
          <a:p>
            <a:r>
              <a:rPr lang="fi-FI"/>
              <a:t>Tekstisivu, yksipalstainen.</a:t>
            </a:r>
            <a:br>
              <a:rPr lang="fi-FI"/>
            </a:br>
            <a:r>
              <a:rPr lang="fi-FI"/>
              <a:t>Otsikon pituus korkeintaan kaksi riviä</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p:txBody>
          <a:bodyPr/>
          <a:lstStyle>
            <a:lvl1pPr>
              <a:defRPr/>
            </a:lvl1pPr>
          </a:lstStyle>
          <a:p>
            <a:pPr marL="357188" marR="0" lvl="0" indent="-357188" algn="l" defTabSz="914400" rtl="0" eaLnBrk="1" fontAlgn="auto" latinLnBrk="0" hangingPunct="1">
              <a:lnSpc>
                <a:spcPct val="100000"/>
              </a:lnSpc>
              <a:spcBef>
                <a:spcPts val="1000"/>
              </a:spcBef>
              <a:spcAft>
                <a:spcPts val="0"/>
              </a:spcAft>
              <a:buClr>
                <a:schemeClr val="tx2"/>
              </a:buClr>
              <a:buSzTx/>
              <a:buFont typeface="Arial" panose="020B0604020202020204" pitchFamily="34" charset="0"/>
              <a:buChar char="•"/>
              <a:tabLst/>
              <a:defRPr/>
            </a:pPr>
            <a:r>
              <a:rPr lang="fi-FI"/>
              <a:t>Esityksen tekstisisältö tulee aina tiivistää mahdollisimman lyhyeksi.</a:t>
            </a:r>
            <a:br>
              <a:rPr lang="fi-FI"/>
            </a:br>
            <a:r>
              <a:rPr lang="fi-FI"/>
              <a:t>Esityksen tarkoitus on toimia esiintyjän ja kuulijan tukena.</a:t>
            </a:r>
            <a:br>
              <a:rPr lang="fi-FI"/>
            </a:br>
            <a:r>
              <a:rPr lang="fi-FI"/>
              <a:t>     Toinen tekstitaso, jos sivulle tulee enemmän tekstiä.</a:t>
            </a:r>
            <a:br>
              <a:rPr lang="fi-FI"/>
            </a:br>
            <a:r>
              <a:rPr lang="fi-FI"/>
              <a:t>           Kolmas tekstitaso, jos haluat esittää enemmän tekstiä.</a:t>
            </a:r>
            <a:br>
              <a:rPr lang="fi-FI"/>
            </a:br>
            <a:r>
              <a:rPr lang="fi-FI"/>
              <a:t>Muistathan, että kun tekstin koko pienenee, myös viesti pienenee.</a:t>
            </a:r>
            <a:br>
              <a:rPr lang="fi-FI"/>
            </a:br>
            <a:r>
              <a:rPr lang="fi-FI" noProof="0"/>
              <a:t>Esityksen tulee olla myös kaukaa luettavissa.</a:t>
            </a:r>
            <a:endParaRPr lang="fi-FI"/>
          </a:p>
          <a:p>
            <a:pPr marL="715963" marR="0" lvl="1" indent="-357188" algn="l" defTabSz="914400" rtl="0" eaLnBrk="1" fontAlgn="auto" latinLnBrk="0" hangingPunct="1">
              <a:lnSpc>
                <a:spcPct val="100000"/>
              </a:lnSpc>
              <a:spcBef>
                <a:spcPts val="1000"/>
              </a:spcBef>
              <a:spcAft>
                <a:spcPts val="0"/>
              </a:spcAft>
              <a:buClr>
                <a:schemeClr val="tx2"/>
              </a:buClr>
              <a:buSzTx/>
              <a:buFont typeface="Arial" panose="020B0604020202020204" pitchFamily="34" charset="0"/>
              <a:buChar char="•"/>
              <a:tabLst/>
              <a:defRPr/>
            </a:pPr>
            <a:r>
              <a:rPr lang="en-GB"/>
              <a:t>Second level</a:t>
            </a:r>
          </a:p>
          <a:p>
            <a:pPr lvl="2"/>
            <a:r>
              <a:rPr lang="en-GB"/>
              <a:t>Third level</a:t>
            </a:r>
          </a:p>
          <a:p>
            <a:pPr lvl="3"/>
            <a:r>
              <a:rPr lang="en-GB"/>
              <a:t>Fourth level</a:t>
            </a:r>
          </a:p>
          <a:p>
            <a:pPr lvl="4"/>
            <a:r>
              <a:rPr lang="en-GB"/>
              <a:t>Fifth level</a:t>
            </a:r>
            <a:endParaRPr lang="fi-FI"/>
          </a:p>
        </p:txBody>
      </p:sp>
      <p:sp>
        <p:nvSpPr>
          <p:cNvPr id="7" name="Dian numeron paikkamerkki 5">
            <a:extLst>
              <a:ext uri="{FF2B5EF4-FFF2-40B4-BE49-F238E27FC236}">
                <a16:creationId xmlns:a16="http://schemas.microsoft.com/office/drawing/2014/main" id="{59A7EFB5-C255-48FB-AC67-FD651DD26DFA}"/>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8" name="Päivämäärän paikkamerkki 3">
            <a:extLst>
              <a:ext uri="{FF2B5EF4-FFF2-40B4-BE49-F238E27FC236}">
                <a16:creationId xmlns:a16="http://schemas.microsoft.com/office/drawing/2014/main" id="{AFC3A855-B6C3-4D1E-B148-55910A257805}"/>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5.8.2021   |   </a:t>
            </a:r>
          </a:p>
        </p:txBody>
      </p:sp>
      <p:sp>
        <p:nvSpPr>
          <p:cNvPr id="9" name="Alatunnisteen paikkamerkki 4">
            <a:extLst>
              <a:ext uri="{FF2B5EF4-FFF2-40B4-BE49-F238E27FC236}">
                <a16:creationId xmlns:a16="http://schemas.microsoft.com/office/drawing/2014/main" id="{032AC8CB-3366-4A2A-8272-93E368384014}"/>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Valeria Kerkkä</a:t>
            </a:r>
          </a:p>
        </p:txBody>
      </p:sp>
    </p:spTree>
    <p:extLst>
      <p:ext uri="{BB962C8B-B14F-4D97-AF65-F5344CB8AC3E}">
        <p14:creationId xmlns:p14="http://schemas.microsoft.com/office/powerpoint/2010/main" val="38512188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Kaavio" preserve="1" userDrawn="1">
  <p:cSld name="Kaavio">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p:txBody>
          <a:bodyPr/>
          <a:lstStyle/>
          <a:p>
            <a:r>
              <a:rPr lang="fi-FI" noProof="0"/>
              <a:t>Graafisivu</a:t>
            </a:r>
            <a:endParaRPr lang="fi-FI"/>
          </a:p>
        </p:txBody>
      </p:sp>
      <p:sp>
        <p:nvSpPr>
          <p:cNvPr id="7" name="Kaavion paikkamerkki 6">
            <a:extLst>
              <a:ext uri="{FF2B5EF4-FFF2-40B4-BE49-F238E27FC236}">
                <a16:creationId xmlns:a16="http://schemas.microsoft.com/office/drawing/2014/main" id="{0579DF22-3A20-4908-84E3-C2B55F28B856}"/>
              </a:ext>
            </a:extLst>
          </p:cNvPr>
          <p:cNvSpPr>
            <a:spLocks noGrp="1"/>
          </p:cNvSpPr>
          <p:nvPr>
            <p:ph type="chart" sz="quarter" idx="13" hasCustomPrompt="1"/>
          </p:nvPr>
        </p:nvSpPr>
        <p:spPr>
          <a:xfrm>
            <a:off x="922338" y="1857375"/>
            <a:ext cx="10636236" cy="4087813"/>
          </a:xfrm>
        </p:spPr>
        <p:txBody>
          <a:bodyPr/>
          <a:lstStyle>
            <a:lvl1pPr>
              <a:defRPr/>
            </a:lvl1pPr>
          </a:lstStyle>
          <a:p>
            <a:r>
              <a:rPr lang="fi-FI"/>
              <a:t>Käytä graafissa esityspohjan väripalettiin määriteltyjä värejä.</a:t>
            </a:r>
          </a:p>
        </p:txBody>
      </p:sp>
      <p:sp>
        <p:nvSpPr>
          <p:cNvPr id="8" name="Dian numeron paikkamerkki 5">
            <a:extLst>
              <a:ext uri="{FF2B5EF4-FFF2-40B4-BE49-F238E27FC236}">
                <a16:creationId xmlns:a16="http://schemas.microsoft.com/office/drawing/2014/main" id="{209C6B0D-979F-4D60-BDCD-B9E08FEB117F}"/>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AC29B563-2EC1-44DE-A678-D8C61D32BA36}"/>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5.8.2021   |   </a:t>
            </a:r>
          </a:p>
        </p:txBody>
      </p:sp>
      <p:sp>
        <p:nvSpPr>
          <p:cNvPr id="11" name="Alatunnisteen paikkamerkki 4">
            <a:extLst>
              <a:ext uri="{FF2B5EF4-FFF2-40B4-BE49-F238E27FC236}">
                <a16:creationId xmlns:a16="http://schemas.microsoft.com/office/drawing/2014/main" id="{26AFE581-53A8-4FFC-BC3A-F2173293E0D2}"/>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Valeria Kerkkä</a:t>
            </a:r>
          </a:p>
        </p:txBody>
      </p:sp>
    </p:spTree>
    <p:extLst>
      <p:ext uri="{BB962C8B-B14F-4D97-AF65-F5344CB8AC3E}">
        <p14:creationId xmlns:p14="http://schemas.microsoft.com/office/powerpoint/2010/main" val="23415866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Kaksi sisältökohdetta" preserve="1" userDrawn="1">
  <p:cSld name="Kaksi sisältökohdetta">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65B018F-777B-44D1-9664-1407CB8459A7}"/>
              </a:ext>
            </a:extLst>
          </p:cNvPr>
          <p:cNvSpPr>
            <a:spLocks noGrp="1"/>
          </p:cNvSpPr>
          <p:nvPr>
            <p:ph type="title" hasCustomPrompt="1"/>
          </p:nvPr>
        </p:nvSpPr>
        <p:spPr/>
        <p:txBody>
          <a:bodyPr/>
          <a:lstStyle/>
          <a:p>
            <a:r>
              <a:rPr lang="fi-FI"/>
              <a:t>Tekstisivu, kaksi palstaa. </a:t>
            </a:r>
            <a:br>
              <a:rPr lang="fi-FI"/>
            </a:br>
            <a:r>
              <a:rPr lang="fi-FI"/>
              <a:t>Otsikon pituus korkeintaan kaksi riviä</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60330"/>
            <a:ext cx="5094402" cy="4085499"/>
          </a:xfrm>
        </p:spPr>
        <p:txBody>
          <a:bodyPr/>
          <a:lstStyle>
            <a:lvl1pPr>
              <a:defRPr sz="2200"/>
            </a:lvl1pPr>
          </a:lstStyle>
          <a:p>
            <a:pPr lvl="0"/>
            <a:r>
              <a:rPr lang="fi-FI"/>
              <a:t>Esityksen teksti tulee aina tiivistää mahdollisimman lyhyeksi ja selkeäksi.</a:t>
            </a:r>
            <a:br>
              <a:rPr lang="fi-FI"/>
            </a:br>
            <a:r>
              <a:rPr lang="fi-FI"/>
              <a:t>Esityksen tarkoitus on toimia esiintyjän ja kuulijan tukena.</a:t>
            </a:r>
            <a:br>
              <a:rPr lang="fi-FI"/>
            </a:br>
            <a:r>
              <a:rPr lang="fi-FI"/>
              <a:t>Muistathan, että kun tekstin koko pienenee, myös viesti pienenee. Esityksen tulee olla myös kaukaa luettavissa</a:t>
            </a:r>
            <a:endParaRPr lang="en-GB"/>
          </a:p>
          <a:p>
            <a:pPr lvl="1"/>
            <a:r>
              <a:rPr lang="en-GB"/>
              <a:t>Second level</a:t>
            </a:r>
          </a:p>
          <a:p>
            <a:pPr lvl="2"/>
            <a:r>
              <a:rPr lang="en-GB"/>
              <a:t>Third level</a:t>
            </a:r>
          </a:p>
          <a:p>
            <a:pPr lvl="3"/>
            <a:r>
              <a:rPr lang="en-GB"/>
              <a:t>Fourth level</a:t>
            </a:r>
          </a:p>
          <a:p>
            <a:pPr lvl="4"/>
            <a:r>
              <a:rPr lang="en-GB"/>
              <a:t>Fifth level</a:t>
            </a:r>
            <a:endParaRPr lang="fi-FI"/>
          </a:p>
          <a:p>
            <a:pPr lvl="0"/>
            <a:endParaRPr lang="fi-FI"/>
          </a:p>
        </p:txBody>
      </p:sp>
      <p:sp>
        <p:nvSpPr>
          <p:cNvPr id="10" name="Sisällön paikkamerkki 2">
            <a:extLst>
              <a:ext uri="{FF2B5EF4-FFF2-40B4-BE49-F238E27FC236}">
                <a16:creationId xmlns:a16="http://schemas.microsoft.com/office/drawing/2014/main" id="{28EEFB21-D5D7-40FA-809A-551ABC7D90AB}"/>
              </a:ext>
            </a:extLst>
          </p:cNvPr>
          <p:cNvSpPr>
            <a:spLocks noGrp="1"/>
          </p:cNvSpPr>
          <p:nvPr>
            <p:ph idx="13" hasCustomPrompt="1"/>
          </p:nvPr>
        </p:nvSpPr>
        <p:spPr>
          <a:xfrm>
            <a:off x="6264608" y="1860330"/>
            <a:ext cx="5094402" cy="4085499"/>
          </a:xfrm>
        </p:spPr>
        <p:txBody>
          <a:bodyPr/>
          <a:lstStyle>
            <a:lvl1pPr>
              <a:defRPr sz="2200"/>
            </a:lvl1pPr>
          </a:lstStyle>
          <a:p>
            <a:pPr lvl="0"/>
            <a:r>
              <a:rPr lang="fi-FI"/>
              <a:t>Esityksen teksti tulee aina tiivistää mahdollisimman lyhyeksi ja selkeäksi.</a:t>
            </a:r>
            <a:br>
              <a:rPr lang="fi-FI"/>
            </a:br>
            <a:r>
              <a:rPr lang="fi-FI"/>
              <a:t>Esityksen tarkoitus on toimia esiintyjän ja kuulijan tukena.</a:t>
            </a:r>
            <a:br>
              <a:rPr lang="fi-FI"/>
            </a:br>
            <a:r>
              <a:rPr lang="fi-FI"/>
              <a:t>Muistathan, että kun tekstin koko pienenee, myös viesti pienenee. Esityksen tulee olla myös kaukaa luettavissa</a:t>
            </a:r>
            <a:endParaRPr lang="en-GB"/>
          </a:p>
          <a:p>
            <a:pPr lvl="1"/>
            <a:r>
              <a:rPr lang="en-GB"/>
              <a:t>Second level</a:t>
            </a:r>
          </a:p>
          <a:p>
            <a:pPr lvl="2"/>
            <a:r>
              <a:rPr lang="en-GB"/>
              <a:t>Third level</a:t>
            </a:r>
          </a:p>
          <a:p>
            <a:pPr lvl="3"/>
            <a:r>
              <a:rPr lang="en-GB"/>
              <a:t>Fourth level</a:t>
            </a:r>
          </a:p>
          <a:p>
            <a:pPr lvl="4"/>
            <a:r>
              <a:rPr lang="en-GB"/>
              <a:t>Fifth level</a:t>
            </a:r>
            <a:endParaRPr lang="fi-FI"/>
          </a:p>
        </p:txBody>
      </p:sp>
      <p:sp>
        <p:nvSpPr>
          <p:cNvPr id="8" name="Dian numeron paikkamerkki 5">
            <a:extLst>
              <a:ext uri="{FF2B5EF4-FFF2-40B4-BE49-F238E27FC236}">
                <a16:creationId xmlns:a16="http://schemas.microsoft.com/office/drawing/2014/main" id="{D47A3072-D8CC-4075-92AE-6CB4C819BCA5}"/>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980BC45E-8E9E-4CF2-9961-01D999365279}"/>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5.8.2021   |   </a:t>
            </a:r>
          </a:p>
        </p:txBody>
      </p:sp>
      <p:sp>
        <p:nvSpPr>
          <p:cNvPr id="14" name="Alatunnisteen paikkamerkki 4">
            <a:extLst>
              <a:ext uri="{FF2B5EF4-FFF2-40B4-BE49-F238E27FC236}">
                <a16:creationId xmlns:a16="http://schemas.microsoft.com/office/drawing/2014/main" id="{B063AE42-CA71-44E3-9D58-B8058F37EC93}"/>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Valeria Kerkkä</a:t>
            </a:r>
          </a:p>
        </p:txBody>
      </p:sp>
    </p:spTree>
    <p:extLst>
      <p:ext uri="{BB962C8B-B14F-4D97-AF65-F5344CB8AC3E}">
        <p14:creationId xmlns:p14="http://schemas.microsoft.com/office/powerpoint/2010/main" val="33401307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Otsikko ja sisältö_kuvasuikale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88C609-01E9-1042-9013-D6070C27CEEE}"/>
              </a:ext>
            </a:extLst>
          </p:cNvPr>
          <p:cNvSpPr>
            <a:spLocks noGrp="1"/>
          </p:cNvSpPr>
          <p:nvPr>
            <p:ph type="title"/>
          </p:nvPr>
        </p:nvSpPr>
        <p:spPr>
          <a:xfrm>
            <a:off x="831850" y="365125"/>
            <a:ext cx="8743951" cy="1325563"/>
          </a:xfrm>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5D6B2234-D55C-5243-AFAE-0C4CBBFAEC2E}"/>
              </a:ext>
            </a:extLst>
          </p:cNvPr>
          <p:cNvSpPr>
            <a:spLocks noGrp="1"/>
          </p:cNvSpPr>
          <p:nvPr>
            <p:ph idx="1"/>
          </p:nvPr>
        </p:nvSpPr>
        <p:spPr>
          <a:xfrm>
            <a:off x="831851" y="1825625"/>
            <a:ext cx="8743950" cy="4149725"/>
          </a:xfrm>
        </p:spPr>
        <p:txBody>
          <a:bodyPr/>
          <a:lstStyle>
            <a:lvl1pPr>
              <a:defRPr spc="0"/>
            </a:lvl1pPr>
            <a:lvl2pPr>
              <a:defRPr spc="0"/>
            </a:lvl2pPr>
            <a:lvl3pPr>
              <a:defRPr spc="0"/>
            </a:lvl3pPr>
            <a:lvl4pPr>
              <a:defRPr spc="0"/>
            </a:lvl4pPr>
            <a:lvl5pPr>
              <a:defRPr spc="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6" name="Kuva 5">
            <a:extLst>
              <a:ext uri="{FF2B5EF4-FFF2-40B4-BE49-F238E27FC236}">
                <a16:creationId xmlns:a16="http://schemas.microsoft.com/office/drawing/2014/main" id="{A480AAB2-60F5-444B-8E95-D2C48BD4795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842500" y="0"/>
            <a:ext cx="2349500" cy="6858000"/>
          </a:xfrm>
          <a:prstGeom prst="rect">
            <a:avLst/>
          </a:prstGeom>
        </p:spPr>
      </p:pic>
    </p:spTree>
    <p:extLst>
      <p:ext uri="{BB962C8B-B14F-4D97-AF65-F5344CB8AC3E}">
        <p14:creationId xmlns:p14="http://schemas.microsoft.com/office/powerpoint/2010/main" val="2632420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Otsikko ja kaavio" preserve="1" userDrawn="1">
  <p:cSld name="Otsikko ja kaavio">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65B018F-777B-44D1-9664-1407CB8459A7}"/>
              </a:ext>
            </a:extLst>
          </p:cNvPr>
          <p:cNvSpPr>
            <a:spLocks noGrp="1"/>
          </p:cNvSpPr>
          <p:nvPr>
            <p:ph type="title" hasCustomPrompt="1"/>
          </p:nvPr>
        </p:nvSpPr>
        <p:spPr/>
        <p:txBody>
          <a:bodyPr/>
          <a:lstStyle>
            <a:lvl1pPr>
              <a:defRPr/>
            </a:lvl1pPr>
          </a:lstStyle>
          <a:p>
            <a:r>
              <a:rPr lang="fi-FI" noProof="0"/>
              <a:t>Graafisivu</a:t>
            </a:r>
            <a:br>
              <a:rPr lang="fi-FI" noProof="0"/>
            </a:br>
            <a:r>
              <a:rPr lang="fi-FI"/>
              <a:t>Otsikon pituus korkeintaan kaksi riviä</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60330"/>
            <a:ext cx="3827881" cy="4085499"/>
          </a:xfrm>
        </p:spPr>
        <p:txBody>
          <a:bodyPr/>
          <a:lstStyle>
            <a:lvl1pPr>
              <a:defRPr sz="2200"/>
            </a:lvl1pPr>
          </a:lstStyle>
          <a:p>
            <a:pPr lvl="0"/>
            <a:r>
              <a:rPr lang="en-GB" err="1"/>
              <a:t>Värejä</a:t>
            </a:r>
            <a:r>
              <a:rPr lang="en-GB"/>
              <a:t> </a:t>
            </a:r>
            <a:r>
              <a:rPr lang="en-GB" err="1"/>
              <a:t>käytetään</a:t>
            </a:r>
            <a:r>
              <a:rPr lang="en-GB"/>
              <a:t> </a:t>
            </a:r>
            <a:r>
              <a:rPr lang="en-GB" err="1"/>
              <a:t>malliesimerkin</a:t>
            </a:r>
            <a:r>
              <a:rPr lang="en-GB"/>
              <a:t> </a:t>
            </a:r>
            <a:r>
              <a:rPr lang="en-GB" err="1"/>
              <a:t>järjestyksessä</a:t>
            </a:r>
            <a:endParaRPr lang="en-GB"/>
          </a:p>
          <a:p>
            <a:pPr lvl="1"/>
            <a:r>
              <a:rPr lang="en-GB"/>
              <a:t>Second level</a:t>
            </a:r>
          </a:p>
          <a:p>
            <a:pPr lvl="2"/>
            <a:r>
              <a:rPr lang="en-GB"/>
              <a:t>Third level</a:t>
            </a:r>
          </a:p>
          <a:p>
            <a:pPr lvl="3"/>
            <a:r>
              <a:rPr lang="en-GB"/>
              <a:t>Fourth level</a:t>
            </a:r>
          </a:p>
          <a:p>
            <a:pPr lvl="4"/>
            <a:r>
              <a:rPr lang="en-GB"/>
              <a:t>Fifth level</a:t>
            </a:r>
            <a:endParaRPr lang="fi-FI"/>
          </a:p>
        </p:txBody>
      </p:sp>
      <p:sp>
        <p:nvSpPr>
          <p:cNvPr id="4" name="Kaavion paikkamerkki 3">
            <a:extLst>
              <a:ext uri="{FF2B5EF4-FFF2-40B4-BE49-F238E27FC236}">
                <a16:creationId xmlns:a16="http://schemas.microsoft.com/office/drawing/2014/main" id="{E32C4822-3ED1-4503-A322-1C32778E2B1A}"/>
              </a:ext>
            </a:extLst>
          </p:cNvPr>
          <p:cNvSpPr>
            <a:spLocks noGrp="1"/>
          </p:cNvSpPr>
          <p:nvPr>
            <p:ph type="chart" sz="quarter" idx="17"/>
          </p:nvPr>
        </p:nvSpPr>
        <p:spPr>
          <a:xfrm>
            <a:off x="4866468" y="1860550"/>
            <a:ext cx="6692117" cy="4084638"/>
          </a:xfrm>
        </p:spPr>
        <p:txBody>
          <a:bodyPr/>
          <a:lstStyle/>
          <a:p>
            <a:r>
              <a:rPr lang="fi-FI"/>
              <a:t>Lisää kaavio napsauttamalla kuvaketta</a:t>
            </a:r>
          </a:p>
        </p:txBody>
      </p:sp>
      <p:sp>
        <p:nvSpPr>
          <p:cNvPr id="8" name="Dian numeron paikkamerkki 5">
            <a:extLst>
              <a:ext uri="{FF2B5EF4-FFF2-40B4-BE49-F238E27FC236}">
                <a16:creationId xmlns:a16="http://schemas.microsoft.com/office/drawing/2014/main" id="{B133760A-D9BD-4C93-958B-C47029D5F0A2}"/>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232B50DE-A870-4680-8BF1-626B59A71F9A}"/>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5.8.2021   |   </a:t>
            </a:r>
          </a:p>
        </p:txBody>
      </p:sp>
      <p:sp>
        <p:nvSpPr>
          <p:cNvPr id="10" name="Alatunnisteen paikkamerkki 4">
            <a:extLst>
              <a:ext uri="{FF2B5EF4-FFF2-40B4-BE49-F238E27FC236}">
                <a16:creationId xmlns:a16="http://schemas.microsoft.com/office/drawing/2014/main" id="{660E423A-B2D8-4B91-B7C0-AB18B43AB211}"/>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Valeria Kerkkä</a:t>
            </a:r>
          </a:p>
        </p:txBody>
      </p:sp>
    </p:spTree>
    <p:extLst>
      <p:ext uri="{BB962C8B-B14F-4D97-AF65-F5344CB8AC3E}">
        <p14:creationId xmlns:p14="http://schemas.microsoft.com/office/powerpoint/2010/main" val="19117011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aulukko" preserve="1" userDrawn="1">
  <p:cSld name="Taulukko">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p:txBody>
          <a:bodyPr/>
          <a:lstStyle>
            <a:lvl1pPr>
              <a:defRPr/>
            </a:lvl1pPr>
          </a:lstStyle>
          <a:p>
            <a:r>
              <a:rPr lang="en-GB" err="1"/>
              <a:t>Taulukkosivu</a:t>
            </a:r>
            <a:br>
              <a:rPr lang="en-GB"/>
            </a:br>
            <a:r>
              <a:rPr lang="fi-FI"/>
              <a:t>Otsikon pituus korkeintaan kaksi riviä</a:t>
            </a:r>
          </a:p>
        </p:txBody>
      </p:sp>
      <p:sp>
        <p:nvSpPr>
          <p:cNvPr id="3" name="Taulukon paikkamerkki 2">
            <a:extLst>
              <a:ext uri="{FF2B5EF4-FFF2-40B4-BE49-F238E27FC236}">
                <a16:creationId xmlns:a16="http://schemas.microsoft.com/office/drawing/2014/main" id="{E46430B6-E098-40A9-A388-1C65D76FE095}"/>
              </a:ext>
            </a:extLst>
          </p:cNvPr>
          <p:cNvSpPr>
            <a:spLocks noGrp="1"/>
          </p:cNvSpPr>
          <p:nvPr>
            <p:ph type="tbl" sz="quarter" idx="14"/>
          </p:nvPr>
        </p:nvSpPr>
        <p:spPr>
          <a:xfrm>
            <a:off x="922338" y="1857375"/>
            <a:ext cx="10636236" cy="4087813"/>
          </a:xfrm>
        </p:spPr>
        <p:txBody>
          <a:bodyPr/>
          <a:lstStyle/>
          <a:p>
            <a:r>
              <a:rPr lang="fi-FI"/>
              <a:t>Lisää taulukko napsauttamalla kuvaketta</a:t>
            </a:r>
          </a:p>
        </p:txBody>
      </p:sp>
      <p:sp>
        <p:nvSpPr>
          <p:cNvPr id="7" name="Dian numeron paikkamerkki 5">
            <a:extLst>
              <a:ext uri="{FF2B5EF4-FFF2-40B4-BE49-F238E27FC236}">
                <a16:creationId xmlns:a16="http://schemas.microsoft.com/office/drawing/2014/main" id="{7027DE1D-8E91-406F-8B96-045A387C48E3}"/>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8" name="Päivämäärän paikkamerkki 3">
            <a:extLst>
              <a:ext uri="{FF2B5EF4-FFF2-40B4-BE49-F238E27FC236}">
                <a16:creationId xmlns:a16="http://schemas.microsoft.com/office/drawing/2014/main" id="{E58D47DE-4D0E-4225-AD7A-47FB6CC38850}"/>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5.8.2021   |   </a:t>
            </a:r>
          </a:p>
        </p:txBody>
      </p:sp>
      <p:sp>
        <p:nvSpPr>
          <p:cNvPr id="9" name="Alatunnisteen paikkamerkki 4">
            <a:extLst>
              <a:ext uri="{FF2B5EF4-FFF2-40B4-BE49-F238E27FC236}">
                <a16:creationId xmlns:a16="http://schemas.microsoft.com/office/drawing/2014/main" id="{34D358F0-BE1E-4ABA-A0E1-A93C9E529D3F}"/>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Valeria Kerkkä</a:t>
            </a:r>
          </a:p>
        </p:txBody>
      </p:sp>
    </p:spTree>
    <p:extLst>
      <p:ext uri="{BB962C8B-B14F-4D97-AF65-F5344CB8AC3E}">
        <p14:creationId xmlns:p14="http://schemas.microsoft.com/office/powerpoint/2010/main" val="29803093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Kuvatekstillinen kuva" preserve="1" userDrawn="1">
  <p:cSld name="Kuvatekstillinen kuva">
    <p:spTree>
      <p:nvGrpSpPr>
        <p:cNvPr id="1" name=""/>
        <p:cNvGrpSpPr/>
        <p:nvPr/>
      </p:nvGrpSpPr>
      <p:grpSpPr>
        <a:xfrm>
          <a:off x="0" y="0"/>
          <a:ext cx="0" cy="0"/>
          <a:chOff x="0" y="0"/>
          <a:chExt cx="0" cy="0"/>
        </a:xfrm>
      </p:grpSpPr>
      <p:sp>
        <p:nvSpPr>
          <p:cNvPr id="11" name="Otsikko 10">
            <a:extLst>
              <a:ext uri="{FF2B5EF4-FFF2-40B4-BE49-F238E27FC236}">
                <a16:creationId xmlns:a16="http://schemas.microsoft.com/office/drawing/2014/main" id="{E4DF926F-18A8-4323-87C1-43E1E0CBC51F}"/>
              </a:ext>
            </a:extLst>
          </p:cNvPr>
          <p:cNvSpPr>
            <a:spLocks noGrp="1"/>
          </p:cNvSpPr>
          <p:nvPr>
            <p:ph type="title" hasCustomPrompt="1"/>
          </p:nvPr>
        </p:nvSpPr>
        <p:spPr>
          <a:xfrm>
            <a:off x="922350" y="470390"/>
            <a:ext cx="7092366" cy="1119501"/>
          </a:xfrm>
        </p:spPr>
        <p:txBody>
          <a:bodyPr/>
          <a:lstStyle/>
          <a:p>
            <a:r>
              <a:rPr lang="fi-FI"/>
              <a:t>Tekstisivu kapealla kuvalla</a:t>
            </a:r>
            <a:br>
              <a:rPr lang="fi-FI"/>
            </a:br>
            <a:r>
              <a:rPr lang="fi-FI"/>
              <a:t>ja lyhyellä otsikolla</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7092366"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8" name="Dian numeron paikkamerkki 5">
            <a:extLst>
              <a:ext uri="{FF2B5EF4-FFF2-40B4-BE49-F238E27FC236}">
                <a16:creationId xmlns:a16="http://schemas.microsoft.com/office/drawing/2014/main" id="{FFD8799F-5DA0-4FBF-A2A7-B65BDEB3BC68}"/>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A1F75C40-780C-491C-87BC-6A3B74DBF7BC}"/>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5.8.2021   |   </a:t>
            </a:r>
          </a:p>
        </p:txBody>
      </p:sp>
      <p:sp>
        <p:nvSpPr>
          <p:cNvPr id="15" name="Alatunnisteen paikkamerkki 4">
            <a:extLst>
              <a:ext uri="{FF2B5EF4-FFF2-40B4-BE49-F238E27FC236}">
                <a16:creationId xmlns:a16="http://schemas.microsoft.com/office/drawing/2014/main" id="{A3A71661-0388-4C74-813D-CFA192A7333E}"/>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Valeria Kerkkä</a:t>
            </a:r>
          </a:p>
        </p:txBody>
      </p:sp>
      <p:sp>
        <p:nvSpPr>
          <p:cNvPr id="10" name="Kuvan paikkamerkki 2">
            <a:extLst>
              <a:ext uri="{FF2B5EF4-FFF2-40B4-BE49-F238E27FC236}">
                <a16:creationId xmlns:a16="http://schemas.microsoft.com/office/drawing/2014/main" id="{EE37F6CA-4A02-4DC9-9F8B-1339CABEBCAB}"/>
              </a:ext>
              <a:ext uri="{C183D7F6-B498-43B3-948B-1728B52AA6E4}">
                <adec:decorative xmlns:adec="http://schemas.microsoft.com/office/drawing/2017/decorative" val="1"/>
              </a:ext>
            </a:extLst>
          </p:cNvPr>
          <p:cNvSpPr>
            <a:spLocks noGrp="1"/>
          </p:cNvSpPr>
          <p:nvPr>
            <p:ph type="pic" idx="13" hasCustomPrompt="1"/>
          </p:nvPr>
        </p:nvSpPr>
        <p:spPr>
          <a:xfrm>
            <a:off x="8414654" y="180000"/>
            <a:ext cx="3598545" cy="6498000"/>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9012897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Kuvatekstilliset kuvat" preserve="1" userDrawn="1">
  <p:cSld name="Kuvatekstilliset kuvat">
    <p:spTree>
      <p:nvGrpSpPr>
        <p:cNvPr id="1" name=""/>
        <p:cNvGrpSpPr/>
        <p:nvPr/>
      </p:nvGrpSpPr>
      <p:grpSpPr>
        <a:xfrm>
          <a:off x="0" y="0"/>
          <a:ext cx="0" cy="0"/>
          <a:chOff x="0" y="0"/>
          <a:chExt cx="0" cy="0"/>
        </a:xfrm>
      </p:grpSpPr>
      <p:sp>
        <p:nvSpPr>
          <p:cNvPr id="11" name="Otsikko 10">
            <a:extLst>
              <a:ext uri="{FF2B5EF4-FFF2-40B4-BE49-F238E27FC236}">
                <a16:creationId xmlns:a16="http://schemas.microsoft.com/office/drawing/2014/main" id="{E4DF926F-18A8-4323-87C1-43E1E0CBC51F}"/>
              </a:ext>
            </a:extLst>
          </p:cNvPr>
          <p:cNvSpPr>
            <a:spLocks noGrp="1"/>
          </p:cNvSpPr>
          <p:nvPr>
            <p:ph type="title" hasCustomPrompt="1"/>
          </p:nvPr>
        </p:nvSpPr>
        <p:spPr>
          <a:xfrm>
            <a:off x="922350" y="470390"/>
            <a:ext cx="7092366" cy="1119501"/>
          </a:xfrm>
        </p:spPr>
        <p:txBody>
          <a:bodyPr/>
          <a:lstStyle/>
          <a:p>
            <a:r>
              <a:rPr lang="fi-FI" noProof="0"/>
              <a:t>Tekstisivu kahdella kuvalla</a:t>
            </a:r>
            <a:br>
              <a:rPr lang="fi-FI" noProof="0"/>
            </a:br>
            <a:r>
              <a:rPr lang="fi-FI" noProof="0"/>
              <a:t>ja lyhyellä otsikolla</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7092366"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15" name="Kuvan paikkamerkki 2">
            <a:extLst>
              <a:ext uri="{FF2B5EF4-FFF2-40B4-BE49-F238E27FC236}">
                <a16:creationId xmlns:a16="http://schemas.microsoft.com/office/drawing/2014/main" id="{FC94B34F-00DC-4D30-896A-91EC80CD3F36}"/>
              </a:ext>
              <a:ext uri="{C183D7F6-B498-43B3-948B-1728B52AA6E4}">
                <adec:decorative xmlns:adec="http://schemas.microsoft.com/office/drawing/2017/decorative" val="1"/>
              </a:ext>
            </a:extLst>
          </p:cNvPr>
          <p:cNvSpPr>
            <a:spLocks noGrp="1"/>
          </p:cNvSpPr>
          <p:nvPr>
            <p:ph type="pic" idx="17" hasCustomPrompt="1"/>
          </p:nvPr>
        </p:nvSpPr>
        <p:spPr>
          <a:xfrm>
            <a:off x="8427599" y="180000"/>
            <a:ext cx="3585600" cy="3155370"/>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10" name="Kuvan paikkamerkki 2">
            <a:extLst>
              <a:ext uri="{FF2B5EF4-FFF2-40B4-BE49-F238E27FC236}">
                <a16:creationId xmlns:a16="http://schemas.microsoft.com/office/drawing/2014/main" id="{EE37F6CA-4A02-4DC9-9F8B-1339CABEBCAB}"/>
              </a:ext>
              <a:ext uri="{C183D7F6-B498-43B3-948B-1728B52AA6E4}">
                <adec:decorative xmlns:adec="http://schemas.microsoft.com/office/drawing/2017/decorative" val="1"/>
              </a:ext>
            </a:extLst>
          </p:cNvPr>
          <p:cNvSpPr>
            <a:spLocks noGrp="1"/>
          </p:cNvSpPr>
          <p:nvPr>
            <p:ph type="pic" idx="13" hasCustomPrompt="1"/>
          </p:nvPr>
        </p:nvSpPr>
        <p:spPr>
          <a:xfrm>
            <a:off x="8427599" y="3527892"/>
            <a:ext cx="3585600" cy="3150108"/>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9" name="Dian numeron paikkamerkki 5">
            <a:extLst>
              <a:ext uri="{FF2B5EF4-FFF2-40B4-BE49-F238E27FC236}">
                <a16:creationId xmlns:a16="http://schemas.microsoft.com/office/drawing/2014/main" id="{F7012681-75A7-47D7-8444-7D3FBA4E5069}"/>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16" name="Päivämäärän paikkamerkki 3">
            <a:extLst>
              <a:ext uri="{FF2B5EF4-FFF2-40B4-BE49-F238E27FC236}">
                <a16:creationId xmlns:a16="http://schemas.microsoft.com/office/drawing/2014/main" id="{E0FBAD70-7499-4E1B-A701-03775CBA2895}"/>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5.8.2021   |   </a:t>
            </a:r>
          </a:p>
        </p:txBody>
      </p:sp>
      <p:sp>
        <p:nvSpPr>
          <p:cNvPr id="17" name="Alatunnisteen paikkamerkki 4">
            <a:extLst>
              <a:ext uri="{FF2B5EF4-FFF2-40B4-BE49-F238E27FC236}">
                <a16:creationId xmlns:a16="http://schemas.microsoft.com/office/drawing/2014/main" id="{0AB49502-F625-40AF-9F75-9B1F2A7FD30A}"/>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Valeria Kerkkä</a:t>
            </a:r>
          </a:p>
        </p:txBody>
      </p:sp>
    </p:spTree>
    <p:extLst>
      <p:ext uri="{BB962C8B-B14F-4D97-AF65-F5344CB8AC3E}">
        <p14:creationId xmlns:p14="http://schemas.microsoft.com/office/powerpoint/2010/main" val="51733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Kuvatekstillinen kuva iso" preserve="1" userDrawn="1">
  <p:cSld name="Kuvatekstillinen kuva iso">
    <p:spTree>
      <p:nvGrpSpPr>
        <p:cNvPr id="1" name=""/>
        <p:cNvGrpSpPr/>
        <p:nvPr/>
      </p:nvGrpSpPr>
      <p:grpSpPr>
        <a:xfrm>
          <a:off x="0" y="0"/>
          <a:ext cx="0" cy="0"/>
          <a:chOff x="0" y="0"/>
          <a:chExt cx="0" cy="0"/>
        </a:xfrm>
      </p:grpSpPr>
      <p:sp>
        <p:nvSpPr>
          <p:cNvPr id="11" name="Otsikko 10">
            <a:extLst>
              <a:ext uri="{FF2B5EF4-FFF2-40B4-BE49-F238E27FC236}">
                <a16:creationId xmlns:a16="http://schemas.microsoft.com/office/drawing/2014/main" id="{E4DF926F-18A8-4323-87C1-43E1E0CBC51F}"/>
              </a:ext>
            </a:extLst>
          </p:cNvPr>
          <p:cNvSpPr>
            <a:spLocks noGrp="1"/>
          </p:cNvSpPr>
          <p:nvPr>
            <p:ph type="title" hasCustomPrompt="1"/>
          </p:nvPr>
        </p:nvSpPr>
        <p:spPr>
          <a:xfrm>
            <a:off x="922350" y="470390"/>
            <a:ext cx="5224068" cy="1119501"/>
          </a:xfrm>
        </p:spPr>
        <p:txBody>
          <a:bodyPr/>
          <a:lstStyle/>
          <a:p>
            <a:r>
              <a:rPr lang="fi-FI" noProof="0"/>
              <a:t>Tekstisivu isolla  kuvalla</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5224068" cy="4089200"/>
          </a:xfrm>
        </p:spPr>
        <p:txBody>
          <a:bodyPr/>
          <a:lstStyle>
            <a:lvl1pPr>
              <a:defRPr sz="2200"/>
            </a:lvl1pPr>
          </a:lstStyle>
          <a:p>
            <a:pPr lvl="0"/>
            <a:r>
              <a:rPr lang="fi-FI"/>
              <a:t>Kuvasivun teksti tulee tiivistää lyhyeksi.</a:t>
            </a:r>
            <a:br>
              <a:rPr lang="fi-FI"/>
            </a:br>
            <a:r>
              <a:rPr lang="fi-FI"/>
              <a:t>Käytä laadukkaita kuvia.</a:t>
            </a:r>
            <a:br>
              <a:rPr lang="fi-FI"/>
            </a:br>
            <a:r>
              <a:rPr lang="fi-FI"/>
              <a:t>Vältä tiedostokooltaan isoja kuvia, jotta esityksestä ei tule liian raskasta.</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10" name="Kuvan paikkamerkki 2">
            <a:extLst>
              <a:ext uri="{FF2B5EF4-FFF2-40B4-BE49-F238E27FC236}">
                <a16:creationId xmlns:a16="http://schemas.microsoft.com/office/drawing/2014/main" id="{EE37F6CA-4A02-4DC9-9F8B-1339CABEBCAB}"/>
              </a:ext>
              <a:ext uri="{C183D7F6-B498-43B3-948B-1728B52AA6E4}">
                <adec:decorative xmlns:adec="http://schemas.microsoft.com/office/drawing/2017/decorative" val="1"/>
              </a:ext>
            </a:extLst>
          </p:cNvPr>
          <p:cNvSpPr>
            <a:spLocks noGrp="1"/>
          </p:cNvSpPr>
          <p:nvPr>
            <p:ph type="pic" idx="13" hasCustomPrompt="1"/>
          </p:nvPr>
        </p:nvSpPr>
        <p:spPr>
          <a:xfrm>
            <a:off x="6428597" y="180000"/>
            <a:ext cx="5584602" cy="6498000"/>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8" name="Dian numeron paikkamerkki 5">
            <a:extLst>
              <a:ext uri="{FF2B5EF4-FFF2-40B4-BE49-F238E27FC236}">
                <a16:creationId xmlns:a16="http://schemas.microsoft.com/office/drawing/2014/main" id="{B5F3AB46-DDE8-48A9-B165-54E07D0B60E7}"/>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0AA848AD-B333-42B9-B9E4-08ABFCD612D0}"/>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5.8.2021   |   </a:t>
            </a:r>
          </a:p>
        </p:txBody>
      </p:sp>
      <p:sp>
        <p:nvSpPr>
          <p:cNvPr id="15" name="Alatunnisteen paikkamerkki 4">
            <a:extLst>
              <a:ext uri="{FF2B5EF4-FFF2-40B4-BE49-F238E27FC236}">
                <a16:creationId xmlns:a16="http://schemas.microsoft.com/office/drawing/2014/main" id="{697CFB4B-70A9-4C59-8AFC-86477E70AA8E}"/>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Valeria Kerkkä</a:t>
            </a:r>
          </a:p>
        </p:txBody>
      </p:sp>
    </p:spTree>
    <p:extLst>
      <p:ext uri="{BB962C8B-B14F-4D97-AF65-F5344CB8AC3E}">
        <p14:creationId xmlns:p14="http://schemas.microsoft.com/office/powerpoint/2010/main" val="38531802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Kuva" preserve="1" userDrawn="1">
  <p:cSld name="Kuva">
    <p:spTree>
      <p:nvGrpSpPr>
        <p:cNvPr id="1" name=""/>
        <p:cNvGrpSpPr/>
        <p:nvPr/>
      </p:nvGrpSpPr>
      <p:grpSpPr>
        <a:xfrm>
          <a:off x="0" y="0"/>
          <a:ext cx="0" cy="0"/>
          <a:chOff x="0" y="0"/>
          <a:chExt cx="0" cy="0"/>
        </a:xfrm>
      </p:grpSpPr>
      <p:sp>
        <p:nvSpPr>
          <p:cNvPr id="10" name="Kuvan paikkamerkki 2">
            <a:extLst>
              <a:ext uri="{FF2B5EF4-FFF2-40B4-BE49-F238E27FC236}">
                <a16:creationId xmlns:a16="http://schemas.microsoft.com/office/drawing/2014/main" id="{EE37F6CA-4A02-4DC9-9F8B-1339CABEBCAB}"/>
              </a:ext>
              <a:ext uri="{C183D7F6-B498-43B3-948B-1728B52AA6E4}">
                <adec:decorative xmlns:adec="http://schemas.microsoft.com/office/drawing/2017/decorative" val="1"/>
              </a:ext>
            </a:extLst>
          </p:cNvPr>
          <p:cNvSpPr>
            <a:spLocks noGrp="1"/>
          </p:cNvSpPr>
          <p:nvPr>
            <p:ph type="pic" idx="13" hasCustomPrompt="1"/>
          </p:nvPr>
        </p:nvSpPr>
        <p:spPr>
          <a:xfrm>
            <a:off x="179999" y="180000"/>
            <a:ext cx="11833200" cy="6498000"/>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13944510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Sisältö kaarevalla kuvalla" preserve="1" userDrawn="1">
  <p:cSld name="Sisältö kaarevalla kuvalla">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a:xfrm>
            <a:off x="922350" y="470390"/>
            <a:ext cx="6482227" cy="1119501"/>
          </a:xfrm>
        </p:spPr>
        <p:txBody>
          <a:bodyPr/>
          <a:lstStyle/>
          <a:p>
            <a:r>
              <a:rPr lang="en-GB" err="1"/>
              <a:t>Tekstisivu</a:t>
            </a:r>
            <a:r>
              <a:rPr lang="en-GB"/>
              <a:t> </a:t>
            </a:r>
            <a:r>
              <a:rPr lang="en-GB" err="1"/>
              <a:t>isolla</a:t>
            </a:r>
            <a:r>
              <a:rPr lang="en-GB"/>
              <a:t> </a:t>
            </a:r>
            <a:br>
              <a:rPr lang="en-GB"/>
            </a:br>
            <a:r>
              <a:rPr lang="en-GB" err="1"/>
              <a:t>kaarevalla</a:t>
            </a:r>
            <a:r>
              <a:rPr lang="en-GB"/>
              <a:t> </a:t>
            </a:r>
            <a:r>
              <a:rPr lang="en-GB" err="1"/>
              <a:t>kuvalla</a:t>
            </a:r>
            <a:r>
              <a:rPr lang="en-GB"/>
              <a:t> </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6482227"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9" name="Kuvan paikkamerkki 2">
            <a:extLst>
              <a:ext uri="{FF2B5EF4-FFF2-40B4-BE49-F238E27FC236}">
                <a16:creationId xmlns:a16="http://schemas.microsoft.com/office/drawing/2014/main" id="{46D95DB7-D85C-4651-BD0D-60A1252BAAEB}"/>
              </a:ext>
              <a:ext uri="{C183D7F6-B498-43B3-948B-1728B52AA6E4}">
                <adec:decorative xmlns:adec="http://schemas.microsoft.com/office/drawing/2017/decorative" val="1"/>
              </a:ext>
            </a:extLst>
          </p:cNvPr>
          <p:cNvSpPr>
            <a:spLocks noGrp="1" noChangeAspect="1"/>
          </p:cNvSpPr>
          <p:nvPr>
            <p:ph type="pic" idx="13" hasCustomPrompt="1"/>
          </p:nvPr>
        </p:nvSpPr>
        <p:spPr>
          <a:xfrm>
            <a:off x="7603725" y="180000"/>
            <a:ext cx="440947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0 h 6488358"/>
              <a:gd name="connsiteX1" fmla="*/ 4408944 w 4408944"/>
              <a:gd name="connsiteY1" fmla="*/ 0 h 6488358"/>
              <a:gd name="connsiteX2" fmla="*/ 4408944 w 4408944"/>
              <a:gd name="connsiteY2" fmla="*/ 6488358 h 6488358"/>
              <a:gd name="connsiteX3" fmla="*/ 1709367 w 4408944"/>
              <a:gd name="connsiteY3" fmla="*/ 6487088 h 6488358"/>
              <a:gd name="connsiteX4" fmla="*/ 0 w 4408944"/>
              <a:gd name="connsiteY4" fmla="*/ 6488358 h 6488358"/>
              <a:gd name="connsiteX5" fmla="*/ 0 w 4408944"/>
              <a:gd name="connsiteY5" fmla="*/ 0 h 6488358"/>
              <a:gd name="connsiteX0" fmla="*/ 0 w 4408944"/>
              <a:gd name="connsiteY0" fmla="*/ 0 h 6488358"/>
              <a:gd name="connsiteX1" fmla="*/ 4408944 w 4408944"/>
              <a:gd name="connsiteY1" fmla="*/ 0 h 6488358"/>
              <a:gd name="connsiteX2" fmla="*/ 4408944 w 4408944"/>
              <a:gd name="connsiteY2" fmla="*/ 6488358 h 6488358"/>
              <a:gd name="connsiteX3" fmla="*/ 1709367 w 4408944"/>
              <a:gd name="connsiteY3" fmla="*/ 6487088 h 6488358"/>
              <a:gd name="connsiteX4" fmla="*/ 0 w 4408944"/>
              <a:gd name="connsiteY4" fmla="*/ 0 h 6488358"/>
              <a:gd name="connsiteX0" fmla="*/ 0 w 4408944"/>
              <a:gd name="connsiteY0" fmla="*/ 0 h 6488358"/>
              <a:gd name="connsiteX1" fmla="*/ 4408944 w 4408944"/>
              <a:gd name="connsiteY1" fmla="*/ 0 h 6488358"/>
              <a:gd name="connsiteX2" fmla="*/ 4408944 w 4408944"/>
              <a:gd name="connsiteY2" fmla="*/ 6488358 h 6488358"/>
              <a:gd name="connsiteX3" fmla="*/ 1709367 w 4408944"/>
              <a:gd name="connsiteY3" fmla="*/ 6487088 h 6488358"/>
              <a:gd name="connsiteX4" fmla="*/ 991817 w 4408944"/>
              <a:gd name="connsiteY4" fmla="*/ 3753413 h 6488358"/>
              <a:gd name="connsiteX5" fmla="*/ 0 w 4408944"/>
              <a:gd name="connsiteY5" fmla="*/ 0 h 6488358"/>
              <a:gd name="connsiteX0" fmla="*/ 144667 w 4553611"/>
              <a:gd name="connsiteY0" fmla="*/ 0 h 6488358"/>
              <a:gd name="connsiteX1" fmla="*/ 4553611 w 4553611"/>
              <a:gd name="connsiteY1" fmla="*/ 0 h 6488358"/>
              <a:gd name="connsiteX2" fmla="*/ 4553611 w 4553611"/>
              <a:gd name="connsiteY2" fmla="*/ 6488358 h 6488358"/>
              <a:gd name="connsiteX3" fmla="*/ 1854034 w 4553611"/>
              <a:gd name="connsiteY3" fmla="*/ 6487088 h 6488358"/>
              <a:gd name="connsiteX4" fmla="*/ 1136484 w 4553611"/>
              <a:gd name="connsiteY4" fmla="*/ 3753413 h 6488358"/>
              <a:gd name="connsiteX5" fmla="*/ 144667 w 4553611"/>
              <a:gd name="connsiteY5" fmla="*/ 0 h 6488358"/>
              <a:gd name="connsiteX0" fmla="*/ 214805 w 4623749"/>
              <a:gd name="connsiteY0" fmla="*/ 0 h 6488358"/>
              <a:gd name="connsiteX1" fmla="*/ 4623749 w 4623749"/>
              <a:gd name="connsiteY1" fmla="*/ 0 h 6488358"/>
              <a:gd name="connsiteX2" fmla="*/ 4623749 w 4623749"/>
              <a:gd name="connsiteY2" fmla="*/ 6488358 h 6488358"/>
              <a:gd name="connsiteX3" fmla="*/ 1924172 w 4623749"/>
              <a:gd name="connsiteY3" fmla="*/ 6487088 h 6488358"/>
              <a:gd name="connsiteX4" fmla="*/ 641472 w 4623749"/>
              <a:gd name="connsiteY4" fmla="*/ 4051863 h 6488358"/>
              <a:gd name="connsiteX5" fmla="*/ 214805 w 4623749"/>
              <a:gd name="connsiteY5" fmla="*/ 0 h 6488358"/>
              <a:gd name="connsiteX0" fmla="*/ 214805 w 4623749"/>
              <a:gd name="connsiteY0" fmla="*/ 0 h 6488358"/>
              <a:gd name="connsiteX1" fmla="*/ 4623749 w 4623749"/>
              <a:gd name="connsiteY1" fmla="*/ 0 h 6488358"/>
              <a:gd name="connsiteX2" fmla="*/ 4623749 w 4623749"/>
              <a:gd name="connsiteY2" fmla="*/ 6488358 h 6488358"/>
              <a:gd name="connsiteX3" fmla="*/ 1924172 w 4623749"/>
              <a:gd name="connsiteY3" fmla="*/ 6487088 h 6488358"/>
              <a:gd name="connsiteX4" fmla="*/ 641472 w 4623749"/>
              <a:gd name="connsiteY4" fmla="*/ 4051863 h 6488358"/>
              <a:gd name="connsiteX5" fmla="*/ 214805 w 4623749"/>
              <a:gd name="connsiteY5" fmla="*/ 0 h 6488358"/>
              <a:gd name="connsiteX0" fmla="*/ 530 w 4409474"/>
              <a:gd name="connsiteY0" fmla="*/ 0 h 6488358"/>
              <a:gd name="connsiteX1" fmla="*/ 4409474 w 4409474"/>
              <a:gd name="connsiteY1" fmla="*/ 0 h 6488358"/>
              <a:gd name="connsiteX2" fmla="*/ 4409474 w 4409474"/>
              <a:gd name="connsiteY2" fmla="*/ 6488358 h 6488358"/>
              <a:gd name="connsiteX3" fmla="*/ 1709897 w 4409474"/>
              <a:gd name="connsiteY3" fmla="*/ 6487088 h 6488358"/>
              <a:gd name="connsiteX4" fmla="*/ 427197 w 4409474"/>
              <a:gd name="connsiteY4" fmla="*/ 4051863 h 6488358"/>
              <a:gd name="connsiteX5" fmla="*/ 530 w 4409474"/>
              <a:gd name="connsiteY5" fmla="*/ 0 h 648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9474" h="6488358">
                <a:moveTo>
                  <a:pt x="530" y="0"/>
                </a:moveTo>
                <a:lnTo>
                  <a:pt x="4409474" y="0"/>
                </a:lnTo>
                <a:lnTo>
                  <a:pt x="4409474" y="6488358"/>
                </a:lnTo>
                <a:lnTo>
                  <a:pt x="1709897" y="6487088"/>
                </a:lnTo>
                <a:cubicBezTo>
                  <a:pt x="1168951" y="5999514"/>
                  <a:pt x="712091" y="5133044"/>
                  <a:pt x="427197" y="4051863"/>
                </a:cubicBezTo>
                <a:cubicBezTo>
                  <a:pt x="142303" y="2970682"/>
                  <a:pt x="-10191" y="1358994"/>
                  <a:pt x="530" y="0"/>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8" name="Dian numeron paikkamerkki 5">
            <a:extLst>
              <a:ext uri="{FF2B5EF4-FFF2-40B4-BE49-F238E27FC236}">
                <a16:creationId xmlns:a16="http://schemas.microsoft.com/office/drawing/2014/main" id="{8CBE0249-DC84-4C39-89AB-E97D6F0F849A}"/>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11" name="Päivämäärän paikkamerkki 3">
            <a:extLst>
              <a:ext uri="{FF2B5EF4-FFF2-40B4-BE49-F238E27FC236}">
                <a16:creationId xmlns:a16="http://schemas.microsoft.com/office/drawing/2014/main" id="{71815122-4A8E-4281-87AC-8D44BE6CC0D9}"/>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5.8.2021   |   </a:t>
            </a:r>
          </a:p>
        </p:txBody>
      </p:sp>
      <p:sp>
        <p:nvSpPr>
          <p:cNvPr id="12" name="Alatunnisteen paikkamerkki 4">
            <a:extLst>
              <a:ext uri="{FF2B5EF4-FFF2-40B4-BE49-F238E27FC236}">
                <a16:creationId xmlns:a16="http://schemas.microsoft.com/office/drawing/2014/main" id="{788FD0A6-21DD-4310-9D7C-EC77DE9DFE52}"/>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Valeria Kerkkä</a:t>
            </a:r>
          </a:p>
        </p:txBody>
      </p:sp>
    </p:spTree>
    <p:extLst>
      <p:ext uri="{BB962C8B-B14F-4D97-AF65-F5344CB8AC3E}">
        <p14:creationId xmlns:p14="http://schemas.microsoft.com/office/powerpoint/2010/main" val="26891879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Sisältö kaarevalla kuvalla 2" preserve="1" userDrawn="1">
  <p:cSld name="Sisältö kaarevalla kuvalla 2">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a:xfrm>
            <a:off x="922350" y="470390"/>
            <a:ext cx="6482227" cy="1119501"/>
          </a:xfrm>
        </p:spPr>
        <p:txBody>
          <a:bodyPr/>
          <a:lstStyle/>
          <a:p>
            <a:r>
              <a:rPr lang="en-GB" err="1"/>
              <a:t>Tekstisivu</a:t>
            </a:r>
            <a:r>
              <a:rPr lang="en-GB"/>
              <a:t> </a:t>
            </a:r>
            <a:r>
              <a:rPr lang="en-GB" err="1"/>
              <a:t>isolla</a:t>
            </a:r>
            <a:r>
              <a:rPr lang="en-GB"/>
              <a:t> </a:t>
            </a:r>
            <a:br>
              <a:rPr lang="en-GB"/>
            </a:br>
            <a:r>
              <a:rPr lang="en-GB" err="1"/>
              <a:t>kaarevalla</a:t>
            </a:r>
            <a:r>
              <a:rPr lang="en-GB"/>
              <a:t> </a:t>
            </a:r>
            <a:r>
              <a:rPr lang="en-GB" err="1"/>
              <a:t>kuvalla</a:t>
            </a:r>
            <a:r>
              <a:rPr lang="en-GB"/>
              <a:t> </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6482227"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9" name="Kuvan paikkamerkki 2">
            <a:extLst>
              <a:ext uri="{FF2B5EF4-FFF2-40B4-BE49-F238E27FC236}">
                <a16:creationId xmlns:a16="http://schemas.microsoft.com/office/drawing/2014/main" id="{46D95DB7-D85C-4651-BD0D-60A1252BAAEB}"/>
              </a:ext>
              <a:ext uri="{C183D7F6-B498-43B3-948B-1728B52AA6E4}">
                <adec:decorative xmlns:adec="http://schemas.microsoft.com/office/drawing/2017/decorative" val="1"/>
              </a:ext>
            </a:extLst>
          </p:cNvPr>
          <p:cNvSpPr>
            <a:spLocks noGrp="1" noChangeAspect="1"/>
          </p:cNvSpPr>
          <p:nvPr>
            <p:ph type="pic" idx="13" hasCustomPrompt="1"/>
          </p:nvPr>
        </p:nvSpPr>
        <p:spPr>
          <a:xfrm>
            <a:off x="7611518" y="180000"/>
            <a:ext cx="4401681"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2612 h 6490970"/>
              <a:gd name="connsiteX1" fmla="*/ 1703017 w 4408944"/>
              <a:gd name="connsiteY1" fmla="*/ 0 h 6490970"/>
              <a:gd name="connsiteX2" fmla="*/ 4408944 w 4408944"/>
              <a:gd name="connsiteY2" fmla="*/ 2612 h 6490970"/>
              <a:gd name="connsiteX3" fmla="*/ 4408944 w 4408944"/>
              <a:gd name="connsiteY3" fmla="*/ 6490970 h 6490970"/>
              <a:gd name="connsiteX4" fmla="*/ 0 w 4408944"/>
              <a:gd name="connsiteY4" fmla="*/ 6490970 h 6490970"/>
              <a:gd name="connsiteX5" fmla="*/ 0 w 4408944"/>
              <a:gd name="connsiteY5" fmla="*/ 2612 h 6490970"/>
              <a:gd name="connsiteX0" fmla="*/ 399196 w 4808140"/>
              <a:gd name="connsiteY0" fmla="*/ 481490 h 6969848"/>
              <a:gd name="connsiteX1" fmla="*/ 2102213 w 4808140"/>
              <a:gd name="connsiteY1" fmla="*/ 478878 h 6969848"/>
              <a:gd name="connsiteX2" fmla="*/ 4808140 w 4808140"/>
              <a:gd name="connsiteY2" fmla="*/ 481490 h 6969848"/>
              <a:gd name="connsiteX3" fmla="*/ 4808140 w 4808140"/>
              <a:gd name="connsiteY3" fmla="*/ 6969848 h 6969848"/>
              <a:gd name="connsiteX4" fmla="*/ 399196 w 4808140"/>
              <a:gd name="connsiteY4" fmla="*/ 6969848 h 6969848"/>
              <a:gd name="connsiteX5" fmla="*/ 399196 w 4808140"/>
              <a:gd name="connsiteY5" fmla="*/ 481490 h 6969848"/>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420890 w 4410734"/>
              <a:gd name="connsiteY0" fmla="*/ 2450537 h 6490970"/>
              <a:gd name="connsiteX1" fmla="*/ 1704807 w 4410734"/>
              <a:gd name="connsiteY1" fmla="*/ 0 h 6490970"/>
              <a:gd name="connsiteX2" fmla="*/ 4410734 w 4410734"/>
              <a:gd name="connsiteY2" fmla="*/ 2612 h 6490970"/>
              <a:gd name="connsiteX3" fmla="*/ 4410734 w 4410734"/>
              <a:gd name="connsiteY3" fmla="*/ 6490970 h 6490970"/>
              <a:gd name="connsiteX4" fmla="*/ 1790 w 4410734"/>
              <a:gd name="connsiteY4" fmla="*/ 6490970 h 6490970"/>
              <a:gd name="connsiteX5" fmla="*/ 420890 w 4410734"/>
              <a:gd name="connsiteY5" fmla="*/ 2450537 h 649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0734" h="6490970">
                <a:moveTo>
                  <a:pt x="420890" y="2450537"/>
                </a:moveTo>
                <a:cubicBezTo>
                  <a:pt x="704726" y="1368709"/>
                  <a:pt x="1192233" y="476250"/>
                  <a:pt x="1704807" y="0"/>
                </a:cubicBezTo>
                <a:lnTo>
                  <a:pt x="4410734" y="2612"/>
                </a:lnTo>
                <a:lnTo>
                  <a:pt x="4410734" y="6490970"/>
                </a:lnTo>
                <a:lnTo>
                  <a:pt x="1790" y="6490970"/>
                </a:lnTo>
                <a:cubicBezTo>
                  <a:pt x="-18659" y="5206377"/>
                  <a:pt x="137054" y="3532365"/>
                  <a:pt x="420890" y="2450537"/>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8" name="Dian numeron paikkamerkki 5">
            <a:extLst>
              <a:ext uri="{FF2B5EF4-FFF2-40B4-BE49-F238E27FC236}">
                <a16:creationId xmlns:a16="http://schemas.microsoft.com/office/drawing/2014/main" id="{065E56D1-9BA4-4424-AA13-FA7AB9479943}"/>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11" name="Päivämäärän paikkamerkki 3">
            <a:extLst>
              <a:ext uri="{FF2B5EF4-FFF2-40B4-BE49-F238E27FC236}">
                <a16:creationId xmlns:a16="http://schemas.microsoft.com/office/drawing/2014/main" id="{A889983E-086F-483E-ACC1-0D3B42D4E4EC}"/>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5.8.2021   |   </a:t>
            </a:r>
          </a:p>
        </p:txBody>
      </p:sp>
      <p:sp>
        <p:nvSpPr>
          <p:cNvPr id="12" name="Alatunnisteen paikkamerkki 4">
            <a:extLst>
              <a:ext uri="{FF2B5EF4-FFF2-40B4-BE49-F238E27FC236}">
                <a16:creationId xmlns:a16="http://schemas.microsoft.com/office/drawing/2014/main" id="{C519B920-C56F-4E32-B399-E7C752AC75E1}"/>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Valeria Kerkkä</a:t>
            </a:r>
          </a:p>
        </p:txBody>
      </p:sp>
    </p:spTree>
    <p:extLst>
      <p:ext uri="{BB962C8B-B14F-4D97-AF65-F5344CB8AC3E}">
        <p14:creationId xmlns:p14="http://schemas.microsoft.com/office/powerpoint/2010/main" val="42547948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isältö kaarevalla kuvalla 3" preserve="1" userDrawn="1">
  <p:cSld name="Sisältö kaarevalla kuvalla 3">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5077491" y="1856630"/>
            <a:ext cx="6482227"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a:xfrm>
            <a:off x="5077491" y="470390"/>
            <a:ext cx="6482227" cy="1119501"/>
          </a:xfrm>
        </p:spPr>
        <p:txBody>
          <a:bodyPr/>
          <a:lstStyle/>
          <a:p>
            <a:r>
              <a:rPr lang="fi-FI" noProof="0"/>
              <a:t>Tekstisivu isolla </a:t>
            </a:r>
            <a:br>
              <a:rPr lang="fi-FI" noProof="0"/>
            </a:br>
            <a:r>
              <a:rPr lang="fi-FI" noProof="0"/>
              <a:t>kaarevalla kuvalla</a:t>
            </a:r>
            <a:endParaRPr lang="fi-FI"/>
          </a:p>
        </p:txBody>
      </p:sp>
      <p:sp>
        <p:nvSpPr>
          <p:cNvPr id="11" name="Kuvan paikkamerkki 2">
            <a:extLst>
              <a:ext uri="{FF2B5EF4-FFF2-40B4-BE49-F238E27FC236}">
                <a16:creationId xmlns:a16="http://schemas.microsoft.com/office/drawing/2014/main" id="{FFA32AF2-F2A2-4E4F-9C2B-365AAAFFC21A}"/>
              </a:ext>
              <a:ext uri="{C183D7F6-B498-43B3-948B-1728B52AA6E4}">
                <adec:decorative xmlns:adec="http://schemas.microsoft.com/office/drawing/2017/decorative" val="1"/>
              </a:ext>
            </a:extLst>
          </p:cNvPr>
          <p:cNvSpPr>
            <a:spLocks noGrp="1" noChangeAspect="1"/>
          </p:cNvSpPr>
          <p:nvPr>
            <p:ph type="pic" idx="14" hasCustomPrompt="1"/>
          </p:nvPr>
        </p:nvSpPr>
        <p:spPr>
          <a:xfrm>
            <a:off x="179999" y="180000"/>
            <a:ext cx="4420767" cy="6498000"/>
          </a:xfrm>
          <a:custGeom>
            <a:avLst/>
            <a:gdLst>
              <a:gd name="connsiteX0" fmla="*/ 0 w 4430891"/>
              <a:gd name="connsiteY0" fmla="*/ 0 h 6488358"/>
              <a:gd name="connsiteX1" fmla="*/ 4430891 w 4430891"/>
              <a:gd name="connsiteY1" fmla="*/ 0 h 6488358"/>
              <a:gd name="connsiteX2" fmla="*/ 4430891 w 4430891"/>
              <a:gd name="connsiteY2" fmla="*/ 6488358 h 6488358"/>
              <a:gd name="connsiteX3" fmla="*/ 0 w 4430891"/>
              <a:gd name="connsiteY3" fmla="*/ 6488358 h 6488358"/>
              <a:gd name="connsiteX4" fmla="*/ 0 w 4430891"/>
              <a:gd name="connsiteY4" fmla="*/ 0 h 6488358"/>
              <a:gd name="connsiteX0" fmla="*/ 0 w 4430891"/>
              <a:gd name="connsiteY0" fmla="*/ 2986 h 6491344"/>
              <a:gd name="connsiteX1" fmla="*/ 2727596 w 4430891"/>
              <a:gd name="connsiteY1" fmla="*/ 0 h 6491344"/>
              <a:gd name="connsiteX2" fmla="*/ 4430891 w 4430891"/>
              <a:gd name="connsiteY2" fmla="*/ 2986 h 6491344"/>
              <a:gd name="connsiteX3" fmla="*/ 4430891 w 4430891"/>
              <a:gd name="connsiteY3" fmla="*/ 6491344 h 6491344"/>
              <a:gd name="connsiteX4" fmla="*/ 0 w 4430891"/>
              <a:gd name="connsiteY4" fmla="*/ 6491344 h 6491344"/>
              <a:gd name="connsiteX5" fmla="*/ 0 w 4430891"/>
              <a:gd name="connsiteY5" fmla="*/ 2986 h 6491344"/>
              <a:gd name="connsiteX0" fmla="*/ 0 w 4831678"/>
              <a:gd name="connsiteY0" fmla="*/ 481615 h 6969973"/>
              <a:gd name="connsiteX1" fmla="*/ 2727596 w 4831678"/>
              <a:gd name="connsiteY1" fmla="*/ 478629 h 6969973"/>
              <a:gd name="connsiteX2" fmla="*/ 4430891 w 4831678"/>
              <a:gd name="connsiteY2" fmla="*/ 481615 h 6969973"/>
              <a:gd name="connsiteX3" fmla="*/ 4430891 w 4831678"/>
              <a:gd name="connsiteY3" fmla="*/ 6969973 h 6969973"/>
              <a:gd name="connsiteX4" fmla="*/ 0 w 4831678"/>
              <a:gd name="connsiteY4" fmla="*/ 6969973 h 6969973"/>
              <a:gd name="connsiteX5" fmla="*/ 0 w 4831678"/>
              <a:gd name="connsiteY5" fmla="*/ 481615 h 6969973"/>
              <a:gd name="connsiteX0" fmla="*/ 0 w 4706556"/>
              <a:gd name="connsiteY0" fmla="*/ 2986 h 6491344"/>
              <a:gd name="connsiteX1" fmla="*/ 2727596 w 4706556"/>
              <a:gd name="connsiteY1" fmla="*/ 0 h 6491344"/>
              <a:gd name="connsiteX2" fmla="*/ 3937832 w 4706556"/>
              <a:gd name="connsiteY2" fmla="*/ 2217269 h 6491344"/>
              <a:gd name="connsiteX3" fmla="*/ 4430891 w 4706556"/>
              <a:gd name="connsiteY3" fmla="*/ 6491344 h 6491344"/>
              <a:gd name="connsiteX4" fmla="*/ 0 w 4706556"/>
              <a:gd name="connsiteY4" fmla="*/ 6491344 h 6491344"/>
              <a:gd name="connsiteX5" fmla="*/ 0 w 4706556"/>
              <a:gd name="connsiteY5" fmla="*/ 2986 h 6491344"/>
              <a:gd name="connsiteX0" fmla="*/ 0 w 4713104"/>
              <a:gd name="connsiteY0" fmla="*/ 2986 h 6491344"/>
              <a:gd name="connsiteX1" fmla="*/ 2727596 w 4713104"/>
              <a:gd name="connsiteY1" fmla="*/ 0 h 6491344"/>
              <a:gd name="connsiteX2" fmla="*/ 3937832 w 4713104"/>
              <a:gd name="connsiteY2" fmla="*/ 2217269 h 6491344"/>
              <a:gd name="connsiteX3" fmla="*/ 4430891 w 4713104"/>
              <a:gd name="connsiteY3" fmla="*/ 6491344 h 6491344"/>
              <a:gd name="connsiteX4" fmla="*/ 0 w 4713104"/>
              <a:gd name="connsiteY4" fmla="*/ 6491344 h 6491344"/>
              <a:gd name="connsiteX5" fmla="*/ 0 w 4713104"/>
              <a:gd name="connsiteY5" fmla="*/ 2986 h 6491344"/>
              <a:gd name="connsiteX0" fmla="*/ 0 w 4713104"/>
              <a:gd name="connsiteY0" fmla="*/ 2986 h 6491344"/>
              <a:gd name="connsiteX1" fmla="*/ 2727596 w 4713104"/>
              <a:gd name="connsiteY1" fmla="*/ 0 h 6491344"/>
              <a:gd name="connsiteX2" fmla="*/ 3937832 w 4713104"/>
              <a:gd name="connsiteY2" fmla="*/ 2217269 h 6491344"/>
              <a:gd name="connsiteX3" fmla="*/ 4430891 w 4713104"/>
              <a:gd name="connsiteY3" fmla="*/ 6491344 h 6491344"/>
              <a:gd name="connsiteX4" fmla="*/ 0 w 4713104"/>
              <a:gd name="connsiteY4" fmla="*/ 6491344 h 6491344"/>
              <a:gd name="connsiteX5" fmla="*/ 0 w 4713104"/>
              <a:gd name="connsiteY5" fmla="*/ 2986 h 6491344"/>
              <a:gd name="connsiteX0" fmla="*/ 0 w 4431482"/>
              <a:gd name="connsiteY0" fmla="*/ 2986 h 6491344"/>
              <a:gd name="connsiteX1" fmla="*/ 2727596 w 4431482"/>
              <a:gd name="connsiteY1" fmla="*/ 0 h 6491344"/>
              <a:gd name="connsiteX2" fmla="*/ 3937832 w 4431482"/>
              <a:gd name="connsiteY2" fmla="*/ 2217269 h 6491344"/>
              <a:gd name="connsiteX3" fmla="*/ 4430891 w 4431482"/>
              <a:gd name="connsiteY3" fmla="*/ 6491344 h 6491344"/>
              <a:gd name="connsiteX4" fmla="*/ 0 w 4431482"/>
              <a:gd name="connsiteY4" fmla="*/ 6491344 h 6491344"/>
              <a:gd name="connsiteX5" fmla="*/ 0 w 4431482"/>
              <a:gd name="connsiteY5" fmla="*/ 2986 h 6491344"/>
              <a:gd name="connsiteX0" fmla="*/ 0 w 4431482"/>
              <a:gd name="connsiteY0" fmla="*/ 2986 h 6491344"/>
              <a:gd name="connsiteX1" fmla="*/ 2727596 w 4431482"/>
              <a:gd name="connsiteY1" fmla="*/ 0 h 6491344"/>
              <a:gd name="connsiteX2" fmla="*/ 3937832 w 4431482"/>
              <a:gd name="connsiteY2" fmla="*/ 2217269 h 6491344"/>
              <a:gd name="connsiteX3" fmla="*/ 4430891 w 4431482"/>
              <a:gd name="connsiteY3" fmla="*/ 6491344 h 6491344"/>
              <a:gd name="connsiteX4" fmla="*/ 0 w 4431482"/>
              <a:gd name="connsiteY4" fmla="*/ 6491344 h 6491344"/>
              <a:gd name="connsiteX5" fmla="*/ 0 w 4431482"/>
              <a:gd name="connsiteY5" fmla="*/ 2986 h 649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1482" h="6491344">
                <a:moveTo>
                  <a:pt x="0" y="2986"/>
                </a:moveTo>
                <a:lnTo>
                  <a:pt x="2727596" y="0"/>
                </a:lnTo>
                <a:cubicBezTo>
                  <a:pt x="3107490" y="349624"/>
                  <a:pt x="3613608" y="1148825"/>
                  <a:pt x="3937832" y="2217269"/>
                </a:cubicBezTo>
                <a:cubicBezTo>
                  <a:pt x="4262056" y="3285713"/>
                  <a:pt x="4443231" y="4809316"/>
                  <a:pt x="4430891" y="6491344"/>
                </a:cubicBezTo>
                <a:lnTo>
                  <a:pt x="0" y="6491344"/>
                </a:lnTo>
                <a:lnTo>
                  <a:pt x="0" y="2986"/>
                </a:ln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403828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Osan ylätunniste" preserve="1" userDrawn="1">
  <p:cSld name="Osan ylätunniste">
    <p:spTree>
      <p:nvGrpSpPr>
        <p:cNvPr id="1" name=""/>
        <p:cNvGrpSpPr/>
        <p:nvPr/>
      </p:nvGrpSpPr>
      <p:grpSpPr>
        <a:xfrm>
          <a:off x="0" y="0"/>
          <a:ext cx="0" cy="0"/>
          <a:chOff x="0" y="0"/>
          <a:chExt cx="0" cy="0"/>
        </a:xfrm>
      </p:grpSpPr>
      <p:sp>
        <p:nvSpPr>
          <p:cNvPr id="7" name="Freeform 7">
            <a:extLst>
              <a:ext uri="{FF2B5EF4-FFF2-40B4-BE49-F238E27FC236}">
                <a16:creationId xmlns:a16="http://schemas.microsoft.com/office/drawing/2014/main" id="{FCE9B700-78CD-4A46-8766-AF0BB370CAA7}"/>
              </a:ext>
              <a:ext uri="{C183D7F6-B498-43B3-948B-1728B52AA6E4}">
                <adec:decorative xmlns:adec="http://schemas.microsoft.com/office/drawing/2017/decorative" val="1"/>
              </a:ext>
            </a:extLst>
          </p:cNvPr>
          <p:cNvSpPr>
            <a:spLocks/>
          </p:cNvSpPr>
          <p:nvPr userDrawn="1"/>
        </p:nvSpPr>
        <p:spPr bwMode="auto">
          <a:xfrm>
            <a:off x="178633" y="4020341"/>
            <a:ext cx="11832392" cy="2666209"/>
          </a:xfrm>
          <a:custGeom>
            <a:avLst/>
            <a:gdLst>
              <a:gd name="T0" fmla="*/ 0 w 32870"/>
              <a:gd name="T1" fmla="*/ 2673 h 7243"/>
              <a:gd name="T2" fmla="*/ 0 w 32870"/>
              <a:gd name="T3" fmla="*/ 7243 h 7243"/>
              <a:gd name="T4" fmla="*/ 19357 w 32870"/>
              <a:gd name="T5" fmla="*/ 7227 h 7243"/>
              <a:gd name="T6" fmla="*/ 32870 w 32870"/>
              <a:gd name="T7" fmla="*/ 5129 h 7243"/>
              <a:gd name="T8" fmla="*/ 32870 w 32870"/>
              <a:gd name="T9" fmla="*/ 0 h 7243"/>
              <a:gd name="T10" fmla="*/ 18713 w 32870"/>
              <a:gd name="T11" fmla="*/ 2667 h 7243"/>
              <a:gd name="T12" fmla="*/ 0 w 32870"/>
              <a:gd name="T13" fmla="*/ 2673 h 7243"/>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3690"/>
                </a:moveTo>
                <a:lnTo>
                  <a:pt x="0" y="10000"/>
                </a:lnTo>
                <a:lnTo>
                  <a:pt x="5889" y="9978"/>
                </a:lnTo>
                <a:cubicBezTo>
                  <a:pt x="7711" y="9924"/>
                  <a:pt x="9045" y="8853"/>
                  <a:pt x="10000" y="7081"/>
                </a:cubicBezTo>
                <a:lnTo>
                  <a:pt x="10000" y="0"/>
                </a:lnTo>
                <a:cubicBezTo>
                  <a:pt x="8680" y="2670"/>
                  <a:pt x="6906" y="3414"/>
                  <a:pt x="5697" y="3613"/>
                </a:cubicBezTo>
                <a:lnTo>
                  <a:pt x="0" y="3690"/>
                </a:ln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6">
            <a:extLst>
              <a:ext uri="{FF2B5EF4-FFF2-40B4-BE49-F238E27FC236}">
                <a16:creationId xmlns:a16="http://schemas.microsoft.com/office/drawing/2014/main" id="{66D37437-23D8-4818-9C76-1C816B5145AB}"/>
              </a:ext>
              <a:ext uri="{C183D7F6-B498-43B3-948B-1728B52AA6E4}">
                <adec:decorative xmlns:adec="http://schemas.microsoft.com/office/drawing/2017/decorative" val="1"/>
              </a:ext>
            </a:extLst>
          </p:cNvPr>
          <p:cNvSpPr>
            <a:spLocks/>
          </p:cNvSpPr>
          <p:nvPr userDrawn="1"/>
        </p:nvSpPr>
        <p:spPr bwMode="auto">
          <a:xfrm>
            <a:off x="178633" y="180000"/>
            <a:ext cx="11832392" cy="4856905"/>
          </a:xfrm>
          <a:custGeom>
            <a:avLst/>
            <a:gdLst>
              <a:gd name="T0" fmla="*/ 0 w 32870"/>
              <a:gd name="T1" fmla="*/ 0 h 13403"/>
              <a:gd name="T2" fmla="*/ 0 w 32870"/>
              <a:gd name="T3" fmla="*/ 13403 h 13403"/>
              <a:gd name="T4" fmla="*/ 18713 w 32870"/>
              <a:gd name="T5" fmla="*/ 13397 h 13403"/>
              <a:gd name="T6" fmla="*/ 32870 w 32870"/>
              <a:gd name="T7" fmla="*/ 10730 h 13403"/>
              <a:gd name="T8" fmla="*/ 32870 w 32870"/>
              <a:gd name="T9" fmla="*/ 0 h 13403"/>
              <a:gd name="T10" fmla="*/ 0 w 32870"/>
              <a:gd name="T11" fmla="*/ 0 h 13403"/>
            </a:gdLst>
            <a:ahLst/>
            <a:cxnLst>
              <a:cxn ang="0">
                <a:pos x="T0" y="T1"/>
              </a:cxn>
              <a:cxn ang="0">
                <a:pos x="T2" y="T3"/>
              </a:cxn>
              <a:cxn ang="0">
                <a:pos x="T4" y="T5"/>
              </a:cxn>
              <a:cxn ang="0">
                <a:pos x="T6" y="T7"/>
              </a:cxn>
              <a:cxn ang="0">
                <a:pos x="T8" y="T9"/>
              </a:cxn>
              <a:cxn ang="0">
                <a:pos x="T10" y="T11"/>
              </a:cxn>
            </a:cxnLst>
            <a:rect l="0" t="0" r="r" b="b"/>
            <a:pathLst>
              <a:path w="32870" h="13403">
                <a:moveTo>
                  <a:pt x="0" y="0"/>
                </a:moveTo>
                <a:lnTo>
                  <a:pt x="0" y="13403"/>
                </a:lnTo>
                <a:cubicBezTo>
                  <a:pt x="9000" y="13399"/>
                  <a:pt x="17833" y="13396"/>
                  <a:pt x="18713" y="13397"/>
                </a:cubicBezTo>
                <a:cubicBezTo>
                  <a:pt x="22399" y="13403"/>
                  <a:pt x="28631" y="13027"/>
                  <a:pt x="32870" y="10730"/>
                </a:cubicBezTo>
                <a:lnTo>
                  <a:pt x="32870" y="0"/>
                </a:lnTo>
                <a:lnTo>
                  <a:pt x="0" y="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19101049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Väliotsikkodia1">
    <p:bg>
      <p:bgPr>
        <a:solidFill>
          <a:schemeClr val="bg1"/>
        </a:solidFill>
        <a:effectLst/>
      </p:bgPr>
    </p:bg>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E229C36E-11E8-BC41-9D8A-C509487AA44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B2A2F70E-AE1E-AE4C-A3F1-D6389F3D1497}"/>
              </a:ext>
            </a:extLst>
          </p:cNvPr>
          <p:cNvSpPr>
            <a:spLocks noGrp="1"/>
          </p:cNvSpPr>
          <p:nvPr>
            <p:ph type="title"/>
          </p:nvPr>
        </p:nvSpPr>
        <p:spPr>
          <a:xfrm>
            <a:off x="831850" y="864397"/>
            <a:ext cx="10515600" cy="2058024"/>
          </a:xfrm>
        </p:spPr>
        <p:txBody>
          <a:bodyPr anchor="b">
            <a:normAutofit/>
          </a:bodyPr>
          <a:lstStyle>
            <a:lvl1pPr algn="ctr">
              <a:defRPr sz="4600">
                <a:solidFill>
                  <a:schemeClr val="bg1"/>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0546B996-1FB4-7F4B-9896-E2BFB1680A12}"/>
              </a:ext>
            </a:extLst>
          </p:cNvPr>
          <p:cNvSpPr>
            <a:spLocks noGrp="1"/>
          </p:cNvSpPr>
          <p:nvPr>
            <p:ph type="body" idx="1"/>
          </p:nvPr>
        </p:nvSpPr>
        <p:spPr>
          <a:xfrm>
            <a:off x="831850" y="3274816"/>
            <a:ext cx="10515600" cy="1897261"/>
          </a:xfrm>
        </p:spPr>
        <p:txBody>
          <a:bodyPr>
            <a:normAutofit/>
          </a:bodyPr>
          <a:lstStyle>
            <a:lvl1pPr marL="0" indent="0" algn="ctr">
              <a:buNone/>
              <a:defRPr sz="22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cxnSp>
        <p:nvCxnSpPr>
          <p:cNvPr id="9" name="Suora yhdysviiva 8">
            <a:extLst>
              <a:ext uri="{FF2B5EF4-FFF2-40B4-BE49-F238E27FC236}">
                <a16:creationId xmlns:a16="http://schemas.microsoft.com/office/drawing/2014/main" id="{9B02B7B0-D788-F347-805C-6C4481348C05}"/>
              </a:ext>
            </a:extLst>
          </p:cNvPr>
          <p:cNvCxnSpPr>
            <a:cxnSpLocks/>
          </p:cNvCxnSpPr>
          <p:nvPr userDrawn="1"/>
        </p:nvCxnSpPr>
        <p:spPr>
          <a:xfrm>
            <a:off x="5619335" y="3064671"/>
            <a:ext cx="95333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02895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Osan ylätunniste 2" preserve="1" userDrawn="1">
  <p:cSld name="Osan ylätunniste 2">
    <p:spTree>
      <p:nvGrpSpPr>
        <p:cNvPr id="1" name=""/>
        <p:cNvGrpSpPr/>
        <p:nvPr/>
      </p:nvGrpSpPr>
      <p:grpSpPr>
        <a:xfrm>
          <a:off x="0" y="0"/>
          <a:ext cx="0" cy="0"/>
          <a:chOff x="0" y="0"/>
          <a:chExt cx="0" cy="0"/>
        </a:xfrm>
      </p:grpSpPr>
      <p:sp>
        <p:nvSpPr>
          <p:cNvPr id="7" name="Freeform 7">
            <a:extLst>
              <a:ext uri="{FF2B5EF4-FFF2-40B4-BE49-F238E27FC236}">
                <a16:creationId xmlns:a16="http://schemas.microsoft.com/office/drawing/2014/main" id="{FCE9B700-78CD-4A46-8766-AF0BB370CAA7}"/>
              </a:ext>
              <a:ext uri="{C183D7F6-B498-43B3-948B-1728B52AA6E4}">
                <adec:decorative xmlns:adec="http://schemas.microsoft.com/office/drawing/2017/decorative" val="1"/>
              </a:ext>
            </a:extLst>
          </p:cNvPr>
          <p:cNvSpPr>
            <a:spLocks/>
          </p:cNvSpPr>
          <p:nvPr userDrawn="1"/>
        </p:nvSpPr>
        <p:spPr bwMode="auto">
          <a:xfrm>
            <a:off x="178632" y="4020341"/>
            <a:ext cx="11834341" cy="2666209"/>
          </a:xfrm>
          <a:custGeom>
            <a:avLst/>
            <a:gdLst>
              <a:gd name="T0" fmla="*/ 0 w 32870"/>
              <a:gd name="T1" fmla="*/ 2673 h 7243"/>
              <a:gd name="T2" fmla="*/ 0 w 32870"/>
              <a:gd name="T3" fmla="*/ 7243 h 7243"/>
              <a:gd name="T4" fmla="*/ 19357 w 32870"/>
              <a:gd name="T5" fmla="*/ 7227 h 7243"/>
              <a:gd name="T6" fmla="*/ 32870 w 32870"/>
              <a:gd name="T7" fmla="*/ 5129 h 7243"/>
              <a:gd name="T8" fmla="*/ 32870 w 32870"/>
              <a:gd name="T9" fmla="*/ 0 h 7243"/>
              <a:gd name="T10" fmla="*/ 18713 w 32870"/>
              <a:gd name="T11" fmla="*/ 2667 h 7243"/>
              <a:gd name="T12" fmla="*/ 0 w 32870"/>
              <a:gd name="T13" fmla="*/ 2673 h 7243"/>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3690"/>
                </a:moveTo>
                <a:lnTo>
                  <a:pt x="0" y="10000"/>
                </a:lnTo>
                <a:lnTo>
                  <a:pt x="5889" y="9978"/>
                </a:lnTo>
                <a:cubicBezTo>
                  <a:pt x="7711" y="9924"/>
                  <a:pt x="9045" y="8853"/>
                  <a:pt x="10000" y="7081"/>
                </a:cubicBezTo>
                <a:lnTo>
                  <a:pt x="10000" y="0"/>
                </a:lnTo>
                <a:cubicBezTo>
                  <a:pt x="8680" y="2670"/>
                  <a:pt x="6906" y="3414"/>
                  <a:pt x="5697" y="3613"/>
                </a:cubicBezTo>
                <a:lnTo>
                  <a:pt x="0" y="3690"/>
                </a:lnTo>
                <a:close/>
              </a:path>
            </a:pathLst>
          </a:custGeom>
          <a:solidFill>
            <a:srgbClr val="B6B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6">
            <a:extLst>
              <a:ext uri="{FF2B5EF4-FFF2-40B4-BE49-F238E27FC236}">
                <a16:creationId xmlns:a16="http://schemas.microsoft.com/office/drawing/2014/main" id="{66D37437-23D8-4818-9C76-1C816B5145AB}"/>
              </a:ext>
              <a:ext uri="{C183D7F6-B498-43B3-948B-1728B52AA6E4}">
                <adec:decorative xmlns:adec="http://schemas.microsoft.com/office/drawing/2017/decorative" val="1"/>
              </a:ext>
            </a:extLst>
          </p:cNvPr>
          <p:cNvSpPr>
            <a:spLocks/>
          </p:cNvSpPr>
          <p:nvPr userDrawn="1"/>
        </p:nvSpPr>
        <p:spPr bwMode="auto">
          <a:xfrm>
            <a:off x="178632" y="180000"/>
            <a:ext cx="11834341" cy="4856905"/>
          </a:xfrm>
          <a:custGeom>
            <a:avLst/>
            <a:gdLst>
              <a:gd name="T0" fmla="*/ 0 w 32870"/>
              <a:gd name="T1" fmla="*/ 0 h 13403"/>
              <a:gd name="T2" fmla="*/ 0 w 32870"/>
              <a:gd name="T3" fmla="*/ 13403 h 13403"/>
              <a:gd name="T4" fmla="*/ 18713 w 32870"/>
              <a:gd name="T5" fmla="*/ 13397 h 13403"/>
              <a:gd name="T6" fmla="*/ 32870 w 32870"/>
              <a:gd name="T7" fmla="*/ 10730 h 13403"/>
              <a:gd name="T8" fmla="*/ 32870 w 32870"/>
              <a:gd name="T9" fmla="*/ 0 h 13403"/>
              <a:gd name="T10" fmla="*/ 0 w 32870"/>
              <a:gd name="T11" fmla="*/ 0 h 13403"/>
            </a:gdLst>
            <a:ahLst/>
            <a:cxnLst>
              <a:cxn ang="0">
                <a:pos x="T0" y="T1"/>
              </a:cxn>
              <a:cxn ang="0">
                <a:pos x="T2" y="T3"/>
              </a:cxn>
              <a:cxn ang="0">
                <a:pos x="T4" y="T5"/>
              </a:cxn>
              <a:cxn ang="0">
                <a:pos x="T6" y="T7"/>
              </a:cxn>
              <a:cxn ang="0">
                <a:pos x="T8" y="T9"/>
              </a:cxn>
              <a:cxn ang="0">
                <a:pos x="T10" y="T11"/>
              </a:cxn>
            </a:cxnLst>
            <a:rect l="0" t="0" r="r" b="b"/>
            <a:pathLst>
              <a:path w="32870" h="13403">
                <a:moveTo>
                  <a:pt x="0" y="0"/>
                </a:moveTo>
                <a:lnTo>
                  <a:pt x="0" y="13403"/>
                </a:lnTo>
                <a:cubicBezTo>
                  <a:pt x="9000" y="13399"/>
                  <a:pt x="17833" y="13396"/>
                  <a:pt x="18713" y="13397"/>
                </a:cubicBezTo>
                <a:cubicBezTo>
                  <a:pt x="22399" y="13403"/>
                  <a:pt x="28631" y="13027"/>
                  <a:pt x="32870" y="10730"/>
                </a:cubicBezTo>
                <a:lnTo>
                  <a:pt x="32870" y="0"/>
                </a:lnTo>
                <a:lnTo>
                  <a:pt x="0" y="0"/>
                </a:lnTo>
                <a:close/>
              </a:path>
            </a:pathLst>
          </a:custGeom>
          <a:solidFill>
            <a:srgbClr val="5A8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18628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matchingName="Osan ylätunniste 3" preserve="1" userDrawn="1">
  <p:cSld name="Osan ylätunniste 3">
    <p:spTree>
      <p:nvGrpSpPr>
        <p:cNvPr id="1" name=""/>
        <p:cNvGrpSpPr/>
        <p:nvPr/>
      </p:nvGrpSpPr>
      <p:grpSpPr>
        <a:xfrm>
          <a:off x="0" y="0"/>
          <a:ext cx="0" cy="0"/>
          <a:chOff x="0" y="0"/>
          <a:chExt cx="0" cy="0"/>
        </a:xfrm>
      </p:grpSpPr>
      <p:sp>
        <p:nvSpPr>
          <p:cNvPr id="7" name="Freeform 7">
            <a:extLst>
              <a:ext uri="{FF2B5EF4-FFF2-40B4-BE49-F238E27FC236}">
                <a16:creationId xmlns:a16="http://schemas.microsoft.com/office/drawing/2014/main" id="{FCE9B700-78CD-4A46-8766-AF0BB370CAA7}"/>
              </a:ext>
              <a:ext uri="{C183D7F6-B498-43B3-948B-1728B52AA6E4}">
                <adec:decorative xmlns:adec="http://schemas.microsoft.com/office/drawing/2017/decorative" val="1"/>
              </a:ext>
            </a:extLst>
          </p:cNvPr>
          <p:cNvSpPr>
            <a:spLocks/>
          </p:cNvSpPr>
          <p:nvPr userDrawn="1"/>
        </p:nvSpPr>
        <p:spPr bwMode="auto">
          <a:xfrm>
            <a:off x="178632" y="4020341"/>
            <a:ext cx="11834341" cy="2666209"/>
          </a:xfrm>
          <a:custGeom>
            <a:avLst/>
            <a:gdLst>
              <a:gd name="T0" fmla="*/ 0 w 32870"/>
              <a:gd name="T1" fmla="*/ 2673 h 7243"/>
              <a:gd name="T2" fmla="*/ 0 w 32870"/>
              <a:gd name="T3" fmla="*/ 7243 h 7243"/>
              <a:gd name="T4" fmla="*/ 19357 w 32870"/>
              <a:gd name="T5" fmla="*/ 7227 h 7243"/>
              <a:gd name="T6" fmla="*/ 32870 w 32870"/>
              <a:gd name="T7" fmla="*/ 5129 h 7243"/>
              <a:gd name="T8" fmla="*/ 32870 w 32870"/>
              <a:gd name="T9" fmla="*/ 0 h 7243"/>
              <a:gd name="T10" fmla="*/ 18713 w 32870"/>
              <a:gd name="T11" fmla="*/ 2667 h 7243"/>
              <a:gd name="T12" fmla="*/ 0 w 32870"/>
              <a:gd name="T13" fmla="*/ 2673 h 7243"/>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3690"/>
                </a:moveTo>
                <a:lnTo>
                  <a:pt x="0" y="10000"/>
                </a:lnTo>
                <a:lnTo>
                  <a:pt x="5889" y="9978"/>
                </a:lnTo>
                <a:cubicBezTo>
                  <a:pt x="7711" y="9924"/>
                  <a:pt x="9045" y="8853"/>
                  <a:pt x="10000" y="7081"/>
                </a:cubicBezTo>
                <a:lnTo>
                  <a:pt x="10000" y="0"/>
                </a:lnTo>
                <a:cubicBezTo>
                  <a:pt x="8680" y="2670"/>
                  <a:pt x="6906" y="3414"/>
                  <a:pt x="5697" y="3613"/>
                </a:cubicBezTo>
                <a:lnTo>
                  <a:pt x="0" y="3690"/>
                </a:lnTo>
                <a:close/>
              </a:path>
            </a:pathLst>
          </a:custGeom>
          <a:solidFill>
            <a:srgbClr val="D964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6">
            <a:extLst>
              <a:ext uri="{FF2B5EF4-FFF2-40B4-BE49-F238E27FC236}">
                <a16:creationId xmlns:a16="http://schemas.microsoft.com/office/drawing/2014/main" id="{66D37437-23D8-4818-9C76-1C816B5145AB}"/>
              </a:ext>
              <a:ext uri="{C183D7F6-B498-43B3-948B-1728B52AA6E4}">
                <adec:decorative xmlns:adec="http://schemas.microsoft.com/office/drawing/2017/decorative" val="1"/>
              </a:ext>
            </a:extLst>
          </p:cNvPr>
          <p:cNvSpPr>
            <a:spLocks/>
          </p:cNvSpPr>
          <p:nvPr userDrawn="1"/>
        </p:nvSpPr>
        <p:spPr bwMode="auto">
          <a:xfrm>
            <a:off x="178632" y="180000"/>
            <a:ext cx="11834341" cy="4856905"/>
          </a:xfrm>
          <a:custGeom>
            <a:avLst/>
            <a:gdLst>
              <a:gd name="T0" fmla="*/ 0 w 32870"/>
              <a:gd name="T1" fmla="*/ 0 h 13403"/>
              <a:gd name="T2" fmla="*/ 0 w 32870"/>
              <a:gd name="T3" fmla="*/ 13403 h 13403"/>
              <a:gd name="T4" fmla="*/ 18713 w 32870"/>
              <a:gd name="T5" fmla="*/ 13397 h 13403"/>
              <a:gd name="T6" fmla="*/ 32870 w 32870"/>
              <a:gd name="T7" fmla="*/ 10730 h 13403"/>
              <a:gd name="T8" fmla="*/ 32870 w 32870"/>
              <a:gd name="T9" fmla="*/ 0 h 13403"/>
              <a:gd name="T10" fmla="*/ 0 w 32870"/>
              <a:gd name="T11" fmla="*/ 0 h 13403"/>
            </a:gdLst>
            <a:ahLst/>
            <a:cxnLst>
              <a:cxn ang="0">
                <a:pos x="T0" y="T1"/>
              </a:cxn>
              <a:cxn ang="0">
                <a:pos x="T2" y="T3"/>
              </a:cxn>
              <a:cxn ang="0">
                <a:pos x="T4" y="T5"/>
              </a:cxn>
              <a:cxn ang="0">
                <a:pos x="T6" y="T7"/>
              </a:cxn>
              <a:cxn ang="0">
                <a:pos x="T8" y="T9"/>
              </a:cxn>
              <a:cxn ang="0">
                <a:pos x="T10" y="T11"/>
              </a:cxn>
            </a:cxnLst>
            <a:rect l="0" t="0" r="r" b="b"/>
            <a:pathLst>
              <a:path w="32870" h="13403">
                <a:moveTo>
                  <a:pt x="0" y="0"/>
                </a:moveTo>
                <a:lnTo>
                  <a:pt x="0" y="13403"/>
                </a:lnTo>
                <a:cubicBezTo>
                  <a:pt x="9000" y="13399"/>
                  <a:pt x="17833" y="13396"/>
                  <a:pt x="18713" y="13397"/>
                </a:cubicBezTo>
                <a:cubicBezTo>
                  <a:pt x="22399" y="13403"/>
                  <a:pt x="28631" y="13027"/>
                  <a:pt x="32870" y="10730"/>
                </a:cubicBezTo>
                <a:lnTo>
                  <a:pt x="32870" y="0"/>
                </a:lnTo>
                <a:lnTo>
                  <a:pt x="0" y="0"/>
                </a:lnTo>
                <a:close/>
              </a:path>
            </a:pathLst>
          </a:custGeom>
          <a:solidFill>
            <a:srgbClr val="BE5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21826252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matchingName="Osan ylätunniste 4" preserve="1" userDrawn="1">
  <p:cSld name="Osan ylätunniste 4">
    <p:spTree>
      <p:nvGrpSpPr>
        <p:cNvPr id="1" name=""/>
        <p:cNvGrpSpPr/>
        <p:nvPr/>
      </p:nvGrpSpPr>
      <p:grpSpPr>
        <a:xfrm>
          <a:off x="0" y="0"/>
          <a:ext cx="0" cy="0"/>
          <a:chOff x="0" y="0"/>
          <a:chExt cx="0" cy="0"/>
        </a:xfrm>
      </p:grpSpPr>
      <p:grpSp>
        <p:nvGrpSpPr>
          <p:cNvPr id="8" name="Ryhmä 7">
            <a:extLst>
              <a:ext uri="{FF2B5EF4-FFF2-40B4-BE49-F238E27FC236}">
                <a16:creationId xmlns:a16="http://schemas.microsoft.com/office/drawing/2014/main" id="{699CDD43-C904-4C83-89E3-B4A65DCAA1D9}"/>
              </a:ext>
              <a:ext uri="{C183D7F6-B498-43B3-948B-1728B52AA6E4}">
                <adec:decorative xmlns:adec="http://schemas.microsoft.com/office/drawing/2017/decorative" val="1"/>
              </a:ext>
            </a:extLst>
          </p:cNvPr>
          <p:cNvGrpSpPr/>
          <p:nvPr userDrawn="1"/>
        </p:nvGrpSpPr>
        <p:grpSpPr>
          <a:xfrm>
            <a:off x="178632" y="180000"/>
            <a:ext cx="11834341" cy="6488159"/>
            <a:chOff x="178632" y="172167"/>
            <a:chExt cx="11834341" cy="6488159"/>
          </a:xfrm>
        </p:grpSpPr>
        <p:sp>
          <p:nvSpPr>
            <p:cNvPr id="9" name="Freeform 12">
              <a:extLst>
                <a:ext uri="{FF2B5EF4-FFF2-40B4-BE49-F238E27FC236}">
                  <a16:creationId xmlns:a16="http://schemas.microsoft.com/office/drawing/2014/main" id="{90CE7767-6758-4913-9796-391DDD99B57F}"/>
                </a:ext>
                <a:ext uri="{C183D7F6-B498-43B3-948B-1728B52AA6E4}">
                  <adec:decorative xmlns:adec="http://schemas.microsoft.com/office/drawing/2017/decorative" val="1"/>
                </a:ext>
              </a:extLst>
            </p:cNvPr>
            <p:cNvSpPr>
              <a:spLocks/>
            </p:cNvSpPr>
            <p:nvPr userDrawn="1"/>
          </p:nvSpPr>
          <p:spPr bwMode="auto">
            <a:xfrm>
              <a:off x="178632" y="3955066"/>
              <a:ext cx="11834341" cy="2705260"/>
            </a:xfrm>
            <a:custGeom>
              <a:avLst/>
              <a:gdLst>
                <a:gd name="T0" fmla="*/ 0 w 32870"/>
                <a:gd name="T1" fmla="*/ 2226 h 7510"/>
                <a:gd name="T2" fmla="*/ 0 w 32870"/>
                <a:gd name="T3" fmla="*/ 7510 h 7510"/>
                <a:gd name="T4" fmla="*/ 14422 w 32870"/>
                <a:gd name="T5" fmla="*/ 4695 h 7510"/>
                <a:gd name="T6" fmla="*/ 32870 w 32870"/>
                <a:gd name="T7" fmla="*/ 4690 h 7510"/>
                <a:gd name="T8" fmla="*/ 32870 w 32870"/>
                <a:gd name="T9" fmla="*/ 0 h 7510"/>
                <a:gd name="T10" fmla="*/ 13779 w 32870"/>
                <a:gd name="T11" fmla="*/ 16 h 7510"/>
                <a:gd name="T12" fmla="*/ 0 w 32870"/>
                <a:gd name="T13" fmla="*/ 2226 h 7510"/>
              </a:gdLst>
              <a:ahLst/>
              <a:cxnLst>
                <a:cxn ang="0">
                  <a:pos x="T0" y="T1"/>
                </a:cxn>
                <a:cxn ang="0">
                  <a:pos x="T2" y="T3"/>
                </a:cxn>
                <a:cxn ang="0">
                  <a:pos x="T4" y="T5"/>
                </a:cxn>
                <a:cxn ang="0">
                  <a:pos x="T6" y="T7"/>
                </a:cxn>
                <a:cxn ang="0">
                  <a:pos x="T8" y="T9"/>
                </a:cxn>
                <a:cxn ang="0">
                  <a:pos x="T10" y="T11"/>
                </a:cxn>
                <a:cxn ang="0">
                  <a:pos x="T12" y="T13"/>
                </a:cxn>
              </a:cxnLst>
              <a:rect l="0" t="0" r="r" b="b"/>
              <a:pathLst>
                <a:path w="32870" h="7510">
                  <a:moveTo>
                    <a:pt x="0" y="2226"/>
                  </a:moveTo>
                  <a:lnTo>
                    <a:pt x="0" y="7510"/>
                  </a:lnTo>
                  <a:cubicBezTo>
                    <a:pt x="4241" y="5081"/>
                    <a:pt x="10659" y="4690"/>
                    <a:pt x="14422" y="4695"/>
                  </a:cubicBezTo>
                  <a:cubicBezTo>
                    <a:pt x="15294" y="4696"/>
                    <a:pt x="23963" y="4693"/>
                    <a:pt x="32870" y="4690"/>
                  </a:cubicBezTo>
                  <a:lnTo>
                    <a:pt x="32870" y="0"/>
                  </a:lnTo>
                  <a:cubicBezTo>
                    <a:pt x="23927" y="3"/>
                    <a:pt x="15112" y="8"/>
                    <a:pt x="13779" y="16"/>
                  </a:cubicBezTo>
                  <a:cubicBezTo>
                    <a:pt x="7620" y="56"/>
                    <a:pt x="3156" y="876"/>
                    <a:pt x="0" y="2226"/>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13">
              <a:extLst>
                <a:ext uri="{FF2B5EF4-FFF2-40B4-BE49-F238E27FC236}">
                  <a16:creationId xmlns:a16="http://schemas.microsoft.com/office/drawing/2014/main" id="{C7A82CFE-FC2A-469E-AAFA-303040F09FCA}"/>
                </a:ext>
                <a:ext uri="{C183D7F6-B498-43B3-948B-1728B52AA6E4}">
                  <adec:decorative xmlns:adec="http://schemas.microsoft.com/office/drawing/2017/decorative" val="1"/>
                </a:ext>
              </a:extLst>
            </p:cNvPr>
            <p:cNvSpPr>
              <a:spLocks/>
            </p:cNvSpPr>
            <p:nvPr userDrawn="1"/>
          </p:nvSpPr>
          <p:spPr bwMode="auto">
            <a:xfrm>
              <a:off x="178632" y="172167"/>
              <a:ext cx="11834341" cy="4632577"/>
            </a:xfrm>
            <a:custGeom>
              <a:avLst/>
              <a:gdLst>
                <a:gd name="T0" fmla="*/ 0 w 32870"/>
                <a:gd name="T1" fmla="*/ 0 h 12864"/>
                <a:gd name="T2" fmla="*/ 0 w 32870"/>
                <a:gd name="T3" fmla="*/ 12864 h 12864"/>
                <a:gd name="T4" fmla="*/ 13779 w 32870"/>
                <a:gd name="T5" fmla="*/ 10654 h 12864"/>
                <a:gd name="T6" fmla="*/ 32870 w 32870"/>
                <a:gd name="T7" fmla="*/ 10638 h 12864"/>
                <a:gd name="T8" fmla="*/ 32870 w 32870"/>
                <a:gd name="T9" fmla="*/ 0 h 12864"/>
                <a:gd name="T10" fmla="*/ 0 w 32870"/>
                <a:gd name="T11" fmla="*/ 0 h 12864"/>
              </a:gdLst>
              <a:ahLst/>
              <a:cxnLst>
                <a:cxn ang="0">
                  <a:pos x="T0" y="T1"/>
                </a:cxn>
                <a:cxn ang="0">
                  <a:pos x="T2" y="T3"/>
                </a:cxn>
                <a:cxn ang="0">
                  <a:pos x="T4" y="T5"/>
                </a:cxn>
                <a:cxn ang="0">
                  <a:pos x="T6" y="T7"/>
                </a:cxn>
                <a:cxn ang="0">
                  <a:pos x="T8" y="T9"/>
                </a:cxn>
                <a:cxn ang="0">
                  <a:pos x="T10" y="T11"/>
                </a:cxn>
              </a:cxnLst>
              <a:rect l="0" t="0" r="r" b="b"/>
              <a:pathLst>
                <a:path w="32870" h="12864">
                  <a:moveTo>
                    <a:pt x="0" y="0"/>
                  </a:moveTo>
                  <a:lnTo>
                    <a:pt x="0" y="12864"/>
                  </a:lnTo>
                  <a:cubicBezTo>
                    <a:pt x="3156" y="11514"/>
                    <a:pt x="7620" y="10694"/>
                    <a:pt x="13779" y="10654"/>
                  </a:cubicBezTo>
                  <a:cubicBezTo>
                    <a:pt x="15112" y="10646"/>
                    <a:pt x="23927" y="10641"/>
                    <a:pt x="32870" y="10638"/>
                  </a:cubicBezTo>
                  <a:lnTo>
                    <a:pt x="32870" y="0"/>
                  </a:lnTo>
                  <a:lnTo>
                    <a:pt x="0" y="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42541797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matchingName="Osan ylätunniste 5" preserve="1" userDrawn="1">
  <p:cSld name="Osan ylätunniste 5">
    <p:spTree>
      <p:nvGrpSpPr>
        <p:cNvPr id="1" name=""/>
        <p:cNvGrpSpPr/>
        <p:nvPr/>
      </p:nvGrpSpPr>
      <p:grpSpPr>
        <a:xfrm>
          <a:off x="0" y="0"/>
          <a:ext cx="0" cy="0"/>
          <a:chOff x="0" y="0"/>
          <a:chExt cx="0" cy="0"/>
        </a:xfrm>
      </p:grpSpPr>
      <p:grpSp>
        <p:nvGrpSpPr>
          <p:cNvPr id="8" name="Ryhmä 7">
            <a:extLst>
              <a:ext uri="{FF2B5EF4-FFF2-40B4-BE49-F238E27FC236}">
                <a16:creationId xmlns:a16="http://schemas.microsoft.com/office/drawing/2014/main" id="{699CDD43-C904-4C83-89E3-B4A65DCAA1D9}"/>
              </a:ext>
              <a:ext uri="{C183D7F6-B498-43B3-948B-1728B52AA6E4}">
                <adec:decorative xmlns:adec="http://schemas.microsoft.com/office/drawing/2017/decorative" val="1"/>
              </a:ext>
            </a:extLst>
          </p:cNvPr>
          <p:cNvGrpSpPr/>
          <p:nvPr userDrawn="1"/>
        </p:nvGrpSpPr>
        <p:grpSpPr>
          <a:xfrm>
            <a:off x="178632" y="180000"/>
            <a:ext cx="11834341" cy="6488159"/>
            <a:chOff x="178632" y="172167"/>
            <a:chExt cx="11834341" cy="6488159"/>
          </a:xfrm>
        </p:grpSpPr>
        <p:sp>
          <p:nvSpPr>
            <p:cNvPr id="9" name="Freeform 12">
              <a:extLst>
                <a:ext uri="{FF2B5EF4-FFF2-40B4-BE49-F238E27FC236}">
                  <a16:creationId xmlns:a16="http://schemas.microsoft.com/office/drawing/2014/main" id="{90CE7767-6758-4913-9796-391DDD99B57F}"/>
                </a:ext>
                <a:ext uri="{C183D7F6-B498-43B3-948B-1728B52AA6E4}">
                  <adec:decorative xmlns:adec="http://schemas.microsoft.com/office/drawing/2017/decorative" val="1"/>
                </a:ext>
              </a:extLst>
            </p:cNvPr>
            <p:cNvSpPr>
              <a:spLocks/>
            </p:cNvSpPr>
            <p:nvPr userDrawn="1"/>
          </p:nvSpPr>
          <p:spPr bwMode="auto">
            <a:xfrm>
              <a:off x="178632" y="3955066"/>
              <a:ext cx="11834341" cy="2705260"/>
            </a:xfrm>
            <a:custGeom>
              <a:avLst/>
              <a:gdLst>
                <a:gd name="T0" fmla="*/ 0 w 32870"/>
                <a:gd name="T1" fmla="*/ 2226 h 7510"/>
                <a:gd name="T2" fmla="*/ 0 w 32870"/>
                <a:gd name="T3" fmla="*/ 7510 h 7510"/>
                <a:gd name="T4" fmla="*/ 14422 w 32870"/>
                <a:gd name="T5" fmla="*/ 4695 h 7510"/>
                <a:gd name="T6" fmla="*/ 32870 w 32870"/>
                <a:gd name="T7" fmla="*/ 4690 h 7510"/>
                <a:gd name="T8" fmla="*/ 32870 w 32870"/>
                <a:gd name="T9" fmla="*/ 0 h 7510"/>
                <a:gd name="T10" fmla="*/ 13779 w 32870"/>
                <a:gd name="T11" fmla="*/ 16 h 7510"/>
                <a:gd name="T12" fmla="*/ 0 w 32870"/>
                <a:gd name="T13" fmla="*/ 2226 h 7510"/>
              </a:gdLst>
              <a:ahLst/>
              <a:cxnLst>
                <a:cxn ang="0">
                  <a:pos x="T0" y="T1"/>
                </a:cxn>
                <a:cxn ang="0">
                  <a:pos x="T2" y="T3"/>
                </a:cxn>
                <a:cxn ang="0">
                  <a:pos x="T4" y="T5"/>
                </a:cxn>
                <a:cxn ang="0">
                  <a:pos x="T6" y="T7"/>
                </a:cxn>
                <a:cxn ang="0">
                  <a:pos x="T8" y="T9"/>
                </a:cxn>
                <a:cxn ang="0">
                  <a:pos x="T10" y="T11"/>
                </a:cxn>
                <a:cxn ang="0">
                  <a:pos x="T12" y="T13"/>
                </a:cxn>
              </a:cxnLst>
              <a:rect l="0" t="0" r="r" b="b"/>
              <a:pathLst>
                <a:path w="32870" h="7510">
                  <a:moveTo>
                    <a:pt x="0" y="2226"/>
                  </a:moveTo>
                  <a:lnTo>
                    <a:pt x="0" y="7510"/>
                  </a:lnTo>
                  <a:cubicBezTo>
                    <a:pt x="4241" y="5081"/>
                    <a:pt x="10659" y="4690"/>
                    <a:pt x="14422" y="4695"/>
                  </a:cubicBezTo>
                  <a:cubicBezTo>
                    <a:pt x="15294" y="4696"/>
                    <a:pt x="23963" y="4693"/>
                    <a:pt x="32870" y="4690"/>
                  </a:cubicBezTo>
                  <a:lnTo>
                    <a:pt x="32870" y="0"/>
                  </a:lnTo>
                  <a:cubicBezTo>
                    <a:pt x="23927" y="3"/>
                    <a:pt x="15112" y="8"/>
                    <a:pt x="13779" y="16"/>
                  </a:cubicBezTo>
                  <a:cubicBezTo>
                    <a:pt x="7620" y="56"/>
                    <a:pt x="3156" y="876"/>
                    <a:pt x="0" y="2226"/>
                  </a:cubicBezTo>
                  <a:close/>
                </a:path>
              </a:pathLst>
            </a:custGeom>
            <a:solidFill>
              <a:srgbClr val="B6B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13">
              <a:extLst>
                <a:ext uri="{FF2B5EF4-FFF2-40B4-BE49-F238E27FC236}">
                  <a16:creationId xmlns:a16="http://schemas.microsoft.com/office/drawing/2014/main" id="{C7A82CFE-FC2A-469E-AAFA-303040F09FCA}"/>
                </a:ext>
                <a:ext uri="{C183D7F6-B498-43B3-948B-1728B52AA6E4}">
                  <adec:decorative xmlns:adec="http://schemas.microsoft.com/office/drawing/2017/decorative" val="1"/>
                </a:ext>
              </a:extLst>
            </p:cNvPr>
            <p:cNvSpPr>
              <a:spLocks/>
            </p:cNvSpPr>
            <p:nvPr userDrawn="1"/>
          </p:nvSpPr>
          <p:spPr bwMode="auto">
            <a:xfrm>
              <a:off x="178632" y="172167"/>
              <a:ext cx="11834341" cy="4632577"/>
            </a:xfrm>
            <a:custGeom>
              <a:avLst/>
              <a:gdLst>
                <a:gd name="T0" fmla="*/ 0 w 32870"/>
                <a:gd name="T1" fmla="*/ 0 h 12864"/>
                <a:gd name="T2" fmla="*/ 0 w 32870"/>
                <a:gd name="T3" fmla="*/ 12864 h 12864"/>
                <a:gd name="T4" fmla="*/ 13779 w 32870"/>
                <a:gd name="T5" fmla="*/ 10654 h 12864"/>
                <a:gd name="T6" fmla="*/ 32870 w 32870"/>
                <a:gd name="T7" fmla="*/ 10638 h 12864"/>
                <a:gd name="T8" fmla="*/ 32870 w 32870"/>
                <a:gd name="T9" fmla="*/ 0 h 12864"/>
                <a:gd name="T10" fmla="*/ 0 w 32870"/>
                <a:gd name="T11" fmla="*/ 0 h 12864"/>
              </a:gdLst>
              <a:ahLst/>
              <a:cxnLst>
                <a:cxn ang="0">
                  <a:pos x="T0" y="T1"/>
                </a:cxn>
                <a:cxn ang="0">
                  <a:pos x="T2" y="T3"/>
                </a:cxn>
                <a:cxn ang="0">
                  <a:pos x="T4" y="T5"/>
                </a:cxn>
                <a:cxn ang="0">
                  <a:pos x="T6" y="T7"/>
                </a:cxn>
                <a:cxn ang="0">
                  <a:pos x="T8" y="T9"/>
                </a:cxn>
                <a:cxn ang="0">
                  <a:pos x="T10" y="T11"/>
                </a:cxn>
              </a:cxnLst>
              <a:rect l="0" t="0" r="r" b="b"/>
              <a:pathLst>
                <a:path w="32870" h="12864">
                  <a:moveTo>
                    <a:pt x="0" y="0"/>
                  </a:moveTo>
                  <a:lnTo>
                    <a:pt x="0" y="12864"/>
                  </a:lnTo>
                  <a:cubicBezTo>
                    <a:pt x="3156" y="11514"/>
                    <a:pt x="7620" y="10694"/>
                    <a:pt x="13779" y="10654"/>
                  </a:cubicBezTo>
                  <a:cubicBezTo>
                    <a:pt x="15112" y="10646"/>
                    <a:pt x="23927" y="10641"/>
                    <a:pt x="32870" y="10638"/>
                  </a:cubicBezTo>
                  <a:lnTo>
                    <a:pt x="32870" y="0"/>
                  </a:lnTo>
                  <a:lnTo>
                    <a:pt x="0" y="0"/>
                  </a:lnTo>
                  <a:close/>
                </a:path>
              </a:pathLst>
            </a:custGeom>
            <a:solidFill>
              <a:srgbClr val="5A8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397087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Osan ylätunniste 6" preserve="1" userDrawn="1">
  <p:cSld name="Osan ylätunniste 6">
    <p:spTree>
      <p:nvGrpSpPr>
        <p:cNvPr id="1" name=""/>
        <p:cNvGrpSpPr/>
        <p:nvPr/>
      </p:nvGrpSpPr>
      <p:grpSpPr>
        <a:xfrm>
          <a:off x="0" y="0"/>
          <a:ext cx="0" cy="0"/>
          <a:chOff x="0" y="0"/>
          <a:chExt cx="0" cy="0"/>
        </a:xfrm>
      </p:grpSpPr>
      <p:sp>
        <p:nvSpPr>
          <p:cNvPr id="9" name="Freeform 12">
            <a:extLst>
              <a:ext uri="{FF2B5EF4-FFF2-40B4-BE49-F238E27FC236}">
                <a16:creationId xmlns:a16="http://schemas.microsoft.com/office/drawing/2014/main" id="{90CE7767-6758-4913-9796-391DDD99B57F}"/>
              </a:ext>
              <a:ext uri="{C183D7F6-B498-43B3-948B-1728B52AA6E4}">
                <adec:decorative xmlns:adec="http://schemas.microsoft.com/office/drawing/2017/decorative" val="1"/>
              </a:ext>
            </a:extLst>
          </p:cNvPr>
          <p:cNvSpPr>
            <a:spLocks/>
          </p:cNvSpPr>
          <p:nvPr userDrawn="1"/>
        </p:nvSpPr>
        <p:spPr bwMode="auto">
          <a:xfrm>
            <a:off x="178632" y="3962899"/>
            <a:ext cx="11834341" cy="2705260"/>
          </a:xfrm>
          <a:custGeom>
            <a:avLst/>
            <a:gdLst>
              <a:gd name="T0" fmla="*/ 0 w 32870"/>
              <a:gd name="T1" fmla="*/ 2226 h 7510"/>
              <a:gd name="T2" fmla="*/ 0 w 32870"/>
              <a:gd name="T3" fmla="*/ 7510 h 7510"/>
              <a:gd name="T4" fmla="*/ 14422 w 32870"/>
              <a:gd name="T5" fmla="*/ 4695 h 7510"/>
              <a:gd name="T6" fmla="*/ 32870 w 32870"/>
              <a:gd name="T7" fmla="*/ 4690 h 7510"/>
              <a:gd name="T8" fmla="*/ 32870 w 32870"/>
              <a:gd name="T9" fmla="*/ 0 h 7510"/>
              <a:gd name="T10" fmla="*/ 13779 w 32870"/>
              <a:gd name="T11" fmla="*/ 16 h 7510"/>
              <a:gd name="T12" fmla="*/ 0 w 32870"/>
              <a:gd name="T13" fmla="*/ 2226 h 7510"/>
            </a:gdLst>
            <a:ahLst/>
            <a:cxnLst>
              <a:cxn ang="0">
                <a:pos x="T0" y="T1"/>
              </a:cxn>
              <a:cxn ang="0">
                <a:pos x="T2" y="T3"/>
              </a:cxn>
              <a:cxn ang="0">
                <a:pos x="T4" y="T5"/>
              </a:cxn>
              <a:cxn ang="0">
                <a:pos x="T6" y="T7"/>
              </a:cxn>
              <a:cxn ang="0">
                <a:pos x="T8" y="T9"/>
              </a:cxn>
              <a:cxn ang="0">
                <a:pos x="T10" y="T11"/>
              </a:cxn>
              <a:cxn ang="0">
                <a:pos x="T12" y="T13"/>
              </a:cxn>
            </a:cxnLst>
            <a:rect l="0" t="0" r="r" b="b"/>
            <a:pathLst>
              <a:path w="32870" h="7510">
                <a:moveTo>
                  <a:pt x="0" y="2226"/>
                </a:moveTo>
                <a:lnTo>
                  <a:pt x="0" y="7510"/>
                </a:lnTo>
                <a:cubicBezTo>
                  <a:pt x="4241" y="5081"/>
                  <a:pt x="10659" y="4690"/>
                  <a:pt x="14422" y="4695"/>
                </a:cubicBezTo>
                <a:cubicBezTo>
                  <a:pt x="15294" y="4696"/>
                  <a:pt x="23963" y="4693"/>
                  <a:pt x="32870" y="4690"/>
                </a:cubicBezTo>
                <a:lnTo>
                  <a:pt x="32870" y="0"/>
                </a:lnTo>
                <a:cubicBezTo>
                  <a:pt x="23927" y="3"/>
                  <a:pt x="15112" y="8"/>
                  <a:pt x="13779" y="16"/>
                </a:cubicBezTo>
                <a:cubicBezTo>
                  <a:pt x="7620" y="56"/>
                  <a:pt x="3156" y="876"/>
                  <a:pt x="0" y="2226"/>
                </a:cubicBezTo>
                <a:close/>
              </a:path>
            </a:pathLst>
          </a:custGeom>
          <a:solidFill>
            <a:srgbClr val="D964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13">
            <a:extLst>
              <a:ext uri="{FF2B5EF4-FFF2-40B4-BE49-F238E27FC236}">
                <a16:creationId xmlns:a16="http://schemas.microsoft.com/office/drawing/2014/main" id="{C7A82CFE-FC2A-469E-AAFA-303040F09FCA}"/>
              </a:ext>
              <a:ext uri="{C183D7F6-B498-43B3-948B-1728B52AA6E4}">
                <adec:decorative xmlns:adec="http://schemas.microsoft.com/office/drawing/2017/decorative" val="1"/>
              </a:ext>
            </a:extLst>
          </p:cNvPr>
          <p:cNvSpPr>
            <a:spLocks/>
          </p:cNvSpPr>
          <p:nvPr userDrawn="1"/>
        </p:nvSpPr>
        <p:spPr bwMode="auto">
          <a:xfrm>
            <a:off x="178632" y="180000"/>
            <a:ext cx="11834341" cy="4632577"/>
          </a:xfrm>
          <a:custGeom>
            <a:avLst/>
            <a:gdLst>
              <a:gd name="T0" fmla="*/ 0 w 32870"/>
              <a:gd name="T1" fmla="*/ 0 h 12864"/>
              <a:gd name="T2" fmla="*/ 0 w 32870"/>
              <a:gd name="T3" fmla="*/ 12864 h 12864"/>
              <a:gd name="T4" fmla="*/ 13779 w 32870"/>
              <a:gd name="T5" fmla="*/ 10654 h 12864"/>
              <a:gd name="T6" fmla="*/ 32870 w 32870"/>
              <a:gd name="T7" fmla="*/ 10638 h 12864"/>
              <a:gd name="T8" fmla="*/ 32870 w 32870"/>
              <a:gd name="T9" fmla="*/ 0 h 12864"/>
              <a:gd name="T10" fmla="*/ 0 w 32870"/>
              <a:gd name="T11" fmla="*/ 0 h 12864"/>
            </a:gdLst>
            <a:ahLst/>
            <a:cxnLst>
              <a:cxn ang="0">
                <a:pos x="T0" y="T1"/>
              </a:cxn>
              <a:cxn ang="0">
                <a:pos x="T2" y="T3"/>
              </a:cxn>
              <a:cxn ang="0">
                <a:pos x="T4" y="T5"/>
              </a:cxn>
              <a:cxn ang="0">
                <a:pos x="T6" y="T7"/>
              </a:cxn>
              <a:cxn ang="0">
                <a:pos x="T8" y="T9"/>
              </a:cxn>
              <a:cxn ang="0">
                <a:pos x="T10" y="T11"/>
              </a:cxn>
            </a:cxnLst>
            <a:rect l="0" t="0" r="r" b="b"/>
            <a:pathLst>
              <a:path w="32870" h="12864">
                <a:moveTo>
                  <a:pt x="0" y="0"/>
                </a:moveTo>
                <a:lnTo>
                  <a:pt x="0" y="12864"/>
                </a:lnTo>
                <a:cubicBezTo>
                  <a:pt x="3156" y="11514"/>
                  <a:pt x="7620" y="10694"/>
                  <a:pt x="13779" y="10654"/>
                </a:cubicBezTo>
                <a:cubicBezTo>
                  <a:pt x="15112" y="10646"/>
                  <a:pt x="23927" y="10641"/>
                  <a:pt x="32870" y="10638"/>
                </a:cubicBezTo>
                <a:lnTo>
                  <a:pt x="32870" y="0"/>
                </a:lnTo>
                <a:lnTo>
                  <a:pt x="0" y="0"/>
                </a:lnTo>
                <a:close/>
              </a:path>
            </a:pathLst>
          </a:custGeom>
          <a:solidFill>
            <a:srgbClr val="BE5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36963395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Osan ylätunniste kuva" preserve="1" userDrawn="1">
  <p:cSld name="Osan ylätunniste kuva">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14FF7E8B-4CDF-4CAC-83E6-4DFDE038A75E}"/>
              </a:ext>
              <a:ext uri="{C183D7F6-B498-43B3-948B-1728B52AA6E4}">
                <adec:decorative xmlns:adec="http://schemas.microsoft.com/office/drawing/2017/decorative" val="1"/>
              </a:ext>
            </a:extLst>
          </p:cNvPr>
          <p:cNvSpPr/>
          <p:nvPr userDrawn="1"/>
        </p:nvSpPr>
        <p:spPr>
          <a:xfrm>
            <a:off x="180000" y="180000"/>
            <a:ext cx="9144000" cy="6498000"/>
          </a:xfrm>
          <a:custGeom>
            <a:avLst/>
            <a:gdLst>
              <a:gd name="connsiteX0" fmla="*/ 0 w 9144000"/>
              <a:gd name="connsiteY0" fmla="*/ 0 h 6513234"/>
              <a:gd name="connsiteX1" fmla="*/ 9144000 w 9144000"/>
              <a:gd name="connsiteY1" fmla="*/ 0 h 6513234"/>
              <a:gd name="connsiteX2" fmla="*/ 9144000 w 9144000"/>
              <a:gd name="connsiteY2" fmla="*/ 6513234 h 6513234"/>
              <a:gd name="connsiteX3" fmla="*/ 0 w 9144000"/>
              <a:gd name="connsiteY3" fmla="*/ 6513234 h 6513234"/>
              <a:gd name="connsiteX4" fmla="*/ 0 w 9144000"/>
              <a:gd name="connsiteY4" fmla="*/ 0 h 6513234"/>
              <a:gd name="connsiteX0" fmla="*/ 0 w 9144000"/>
              <a:gd name="connsiteY0" fmla="*/ 0 h 6514355"/>
              <a:gd name="connsiteX1" fmla="*/ 9144000 w 9144000"/>
              <a:gd name="connsiteY1" fmla="*/ 0 h 6514355"/>
              <a:gd name="connsiteX2" fmla="*/ 9144000 w 9144000"/>
              <a:gd name="connsiteY2" fmla="*/ 6513234 h 6514355"/>
              <a:gd name="connsiteX3" fmla="*/ 7431035 w 9144000"/>
              <a:gd name="connsiteY3" fmla="*/ 6514355 h 6514355"/>
              <a:gd name="connsiteX4" fmla="*/ 0 w 9144000"/>
              <a:gd name="connsiteY4" fmla="*/ 6513234 h 6514355"/>
              <a:gd name="connsiteX5" fmla="*/ 0 w 9144000"/>
              <a:gd name="connsiteY5" fmla="*/ 0 h 6514355"/>
              <a:gd name="connsiteX0" fmla="*/ 0 w 9144000"/>
              <a:gd name="connsiteY0" fmla="*/ 0 h 6514355"/>
              <a:gd name="connsiteX1" fmla="*/ 9144000 w 9144000"/>
              <a:gd name="connsiteY1" fmla="*/ 0 h 6514355"/>
              <a:gd name="connsiteX2" fmla="*/ 7431035 w 9144000"/>
              <a:gd name="connsiteY2" fmla="*/ 6514355 h 6514355"/>
              <a:gd name="connsiteX3" fmla="*/ 0 w 9144000"/>
              <a:gd name="connsiteY3" fmla="*/ 6513234 h 6514355"/>
              <a:gd name="connsiteX4" fmla="*/ 0 w 9144000"/>
              <a:gd name="connsiteY4" fmla="*/ 0 h 651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514355">
                <a:moveTo>
                  <a:pt x="0" y="0"/>
                </a:moveTo>
                <a:lnTo>
                  <a:pt x="9144000" y="0"/>
                </a:lnTo>
                <a:lnTo>
                  <a:pt x="7431035" y="6514355"/>
                </a:lnTo>
                <a:lnTo>
                  <a:pt x="0" y="6513234"/>
                </a:lnTo>
                <a:lnTo>
                  <a:pt x="0" y="0"/>
                </a:lnTo>
                <a:close/>
              </a:path>
            </a:pathLst>
          </a:custGeom>
          <a:solidFill>
            <a:srgbClr val="003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2451851"/>
            <a:ext cx="6450106" cy="1980640"/>
          </a:xfrm>
        </p:spPr>
        <p:txBody>
          <a:bodyPr anchor="ctr" anchorCtr="0"/>
          <a:lstStyle>
            <a:lvl1pPr>
              <a:lnSpc>
                <a:spcPct val="95000"/>
              </a:lnSpc>
              <a:defRPr sz="4000">
                <a:solidFill>
                  <a:schemeClr val="bg1"/>
                </a:solidFill>
              </a:defRPr>
            </a:lvl1pPr>
          </a:lstStyle>
          <a:p>
            <a:r>
              <a:rPr lang="en-GB" err="1"/>
              <a:t>Kuvallinen</a:t>
            </a:r>
            <a:r>
              <a:rPr lang="en-GB"/>
              <a:t> </a:t>
            </a:r>
            <a:br>
              <a:rPr lang="en-GB"/>
            </a:br>
            <a:r>
              <a:rPr lang="en-GB" err="1"/>
              <a:t>väliotsikkosivu</a:t>
            </a:r>
            <a:r>
              <a:rPr lang="en-GB"/>
              <a:t> </a:t>
            </a:r>
            <a:r>
              <a:rPr lang="en-GB" err="1"/>
              <a:t>esityksen</a:t>
            </a:r>
            <a:r>
              <a:rPr lang="en-GB"/>
              <a:t> </a:t>
            </a:r>
            <a:r>
              <a:rPr lang="en-GB" err="1"/>
              <a:t>jäsentämiseen</a:t>
            </a:r>
            <a:endParaRPr lang="fi-FI"/>
          </a:p>
        </p:txBody>
      </p:sp>
      <p:sp>
        <p:nvSpPr>
          <p:cNvPr id="9" name="Kuvan paikkamerkki 2">
            <a:extLst>
              <a:ext uri="{FF2B5EF4-FFF2-40B4-BE49-F238E27FC236}">
                <a16:creationId xmlns:a16="http://schemas.microsoft.com/office/drawing/2014/main" id="{A1F3F41D-5BA7-4AD3-81B0-B935DD9EF47D}"/>
              </a:ext>
              <a:ext uri="{C183D7F6-B498-43B3-948B-1728B52AA6E4}">
                <adec:decorative xmlns:adec="http://schemas.microsoft.com/office/drawing/2017/decorative" val="1"/>
              </a:ext>
            </a:extLst>
          </p:cNvPr>
          <p:cNvSpPr>
            <a:spLocks noGrp="1"/>
          </p:cNvSpPr>
          <p:nvPr>
            <p:ph type="pic" idx="13" hasCustomPrompt="1"/>
          </p:nvPr>
        </p:nvSpPr>
        <p:spPr>
          <a:xfrm>
            <a:off x="7601865" y="180000"/>
            <a:ext cx="441073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2612 h 6490970"/>
              <a:gd name="connsiteX1" fmla="*/ 1703017 w 4408944"/>
              <a:gd name="connsiteY1" fmla="*/ 0 h 6490970"/>
              <a:gd name="connsiteX2" fmla="*/ 4408944 w 4408944"/>
              <a:gd name="connsiteY2" fmla="*/ 2612 h 6490970"/>
              <a:gd name="connsiteX3" fmla="*/ 4408944 w 4408944"/>
              <a:gd name="connsiteY3" fmla="*/ 6490970 h 6490970"/>
              <a:gd name="connsiteX4" fmla="*/ 0 w 4408944"/>
              <a:gd name="connsiteY4" fmla="*/ 6490970 h 6490970"/>
              <a:gd name="connsiteX5" fmla="*/ 0 w 4408944"/>
              <a:gd name="connsiteY5" fmla="*/ 2612 h 6490970"/>
              <a:gd name="connsiteX0" fmla="*/ 399196 w 4808140"/>
              <a:gd name="connsiteY0" fmla="*/ 481490 h 6969848"/>
              <a:gd name="connsiteX1" fmla="*/ 2102213 w 4808140"/>
              <a:gd name="connsiteY1" fmla="*/ 478878 h 6969848"/>
              <a:gd name="connsiteX2" fmla="*/ 4808140 w 4808140"/>
              <a:gd name="connsiteY2" fmla="*/ 481490 h 6969848"/>
              <a:gd name="connsiteX3" fmla="*/ 4808140 w 4808140"/>
              <a:gd name="connsiteY3" fmla="*/ 6969848 h 6969848"/>
              <a:gd name="connsiteX4" fmla="*/ 399196 w 4808140"/>
              <a:gd name="connsiteY4" fmla="*/ 6969848 h 6969848"/>
              <a:gd name="connsiteX5" fmla="*/ 399196 w 4808140"/>
              <a:gd name="connsiteY5" fmla="*/ 481490 h 6969848"/>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420890 w 4410734"/>
              <a:gd name="connsiteY0" fmla="*/ 2450537 h 6490970"/>
              <a:gd name="connsiteX1" fmla="*/ 1704807 w 4410734"/>
              <a:gd name="connsiteY1" fmla="*/ 0 h 6490970"/>
              <a:gd name="connsiteX2" fmla="*/ 4410734 w 4410734"/>
              <a:gd name="connsiteY2" fmla="*/ 2612 h 6490970"/>
              <a:gd name="connsiteX3" fmla="*/ 4410734 w 4410734"/>
              <a:gd name="connsiteY3" fmla="*/ 6490970 h 6490970"/>
              <a:gd name="connsiteX4" fmla="*/ 1790 w 4410734"/>
              <a:gd name="connsiteY4" fmla="*/ 6490970 h 6490970"/>
              <a:gd name="connsiteX5" fmla="*/ 420890 w 4410734"/>
              <a:gd name="connsiteY5" fmla="*/ 2450537 h 649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0734" h="6490970">
                <a:moveTo>
                  <a:pt x="420890" y="2450537"/>
                </a:moveTo>
                <a:cubicBezTo>
                  <a:pt x="704726" y="1368709"/>
                  <a:pt x="1192233" y="476250"/>
                  <a:pt x="1704807" y="0"/>
                </a:cubicBezTo>
                <a:lnTo>
                  <a:pt x="4410734" y="2612"/>
                </a:lnTo>
                <a:lnTo>
                  <a:pt x="4410734" y="6490970"/>
                </a:lnTo>
                <a:lnTo>
                  <a:pt x="1790" y="6490970"/>
                </a:lnTo>
                <a:cubicBezTo>
                  <a:pt x="-18659" y="5206377"/>
                  <a:pt x="137054" y="3532365"/>
                  <a:pt x="420890" y="2450537"/>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6824594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Osan ylätunniste kuva 2" preserve="1" userDrawn="1">
  <p:cSld name="Osan ylätunniste kuva 2">
    <p:spTree>
      <p:nvGrpSpPr>
        <p:cNvPr id="1" name=""/>
        <p:cNvGrpSpPr/>
        <p:nvPr/>
      </p:nvGrpSpPr>
      <p:grpSpPr>
        <a:xfrm>
          <a:off x="0" y="0"/>
          <a:ext cx="0" cy="0"/>
          <a:chOff x="0" y="0"/>
          <a:chExt cx="0" cy="0"/>
        </a:xfrm>
      </p:grpSpPr>
      <p:sp>
        <p:nvSpPr>
          <p:cNvPr id="6" name="Suorakulmio 9">
            <a:extLst>
              <a:ext uri="{FF2B5EF4-FFF2-40B4-BE49-F238E27FC236}">
                <a16:creationId xmlns:a16="http://schemas.microsoft.com/office/drawing/2014/main" id="{86227721-48B2-43B3-8526-34B0C73A1CBF}"/>
              </a:ext>
              <a:ext uri="{C183D7F6-B498-43B3-948B-1728B52AA6E4}">
                <adec:decorative xmlns:adec="http://schemas.microsoft.com/office/drawing/2017/decorative" val="1"/>
              </a:ext>
            </a:extLst>
          </p:cNvPr>
          <p:cNvSpPr/>
          <p:nvPr userDrawn="1"/>
        </p:nvSpPr>
        <p:spPr>
          <a:xfrm>
            <a:off x="180000" y="180000"/>
            <a:ext cx="9144000" cy="6498000"/>
          </a:xfrm>
          <a:custGeom>
            <a:avLst/>
            <a:gdLst>
              <a:gd name="connsiteX0" fmla="*/ 0 w 9144000"/>
              <a:gd name="connsiteY0" fmla="*/ 0 h 6513234"/>
              <a:gd name="connsiteX1" fmla="*/ 9144000 w 9144000"/>
              <a:gd name="connsiteY1" fmla="*/ 0 h 6513234"/>
              <a:gd name="connsiteX2" fmla="*/ 9144000 w 9144000"/>
              <a:gd name="connsiteY2" fmla="*/ 6513234 h 6513234"/>
              <a:gd name="connsiteX3" fmla="*/ 0 w 9144000"/>
              <a:gd name="connsiteY3" fmla="*/ 6513234 h 6513234"/>
              <a:gd name="connsiteX4" fmla="*/ 0 w 9144000"/>
              <a:gd name="connsiteY4" fmla="*/ 0 h 6513234"/>
              <a:gd name="connsiteX0" fmla="*/ 0 w 9144000"/>
              <a:gd name="connsiteY0" fmla="*/ 0 h 6514355"/>
              <a:gd name="connsiteX1" fmla="*/ 9144000 w 9144000"/>
              <a:gd name="connsiteY1" fmla="*/ 0 h 6514355"/>
              <a:gd name="connsiteX2" fmla="*/ 9144000 w 9144000"/>
              <a:gd name="connsiteY2" fmla="*/ 6513234 h 6514355"/>
              <a:gd name="connsiteX3" fmla="*/ 7431035 w 9144000"/>
              <a:gd name="connsiteY3" fmla="*/ 6514355 h 6514355"/>
              <a:gd name="connsiteX4" fmla="*/ 0 w 9144000"/>
              <a:gd name="connsiteY4" fmla="*/ 6513234 h 6514355"/>
              <a:gd name="connsiteX5" fmla="*/ 0 w 9144000"/>
              <a:gd name="connsiteY5" fmla="*/ 0 h 6514355"/>
              <a:gd name="connsiteX0" fmla="*/ 0 w 9144000"/>
              <a:gd name="connsiteY0" fmla="*/ 0 h 6514355"/>
              <a:gd name="connsiteX1" fmla="*/ 9144000 w 9144000"/>
              <a:gd name="connsiteY1" fmla="*/ 0 h 6514355"/>
              <a:gd name="connsiteX2" fmla="*/ 7431035 w 9144000"/>
              <a:gd name="connsiteY2" fmla="*/ 6514355 h 6514355"/>
              <a:gd name="connsiteX3" fmla="*/ 0 w 9144000"/>
              <a:gd name="connsiteY3" fmla="*/ 6513234 h 6514355"/>
              <a:gd name="connsiteX4" fmla="*/ 0 w 9144000"/>
              <a:gd name="connsiteY4" fmla="*/ 0 h 651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514355">
                <a:moveTo>
                  <a:pt x="0" y="0"/>
                </a:moveTo>
                <a:lnTo>
                  <a:pt x="9144000" y="0"/>
                </a:lnTo>
                <a:lnTo>
                  <a:pt x="7431035" y="6514355"/>
                </a:lnTo>
                <a:lnTo>
                  <a:pt x="0" y="6513234"/>
                </a:lnTo>
                <a:lnTo>
                  <a:pt x="0" y="0"/>
                </a:lnTo>
                <a:close/>
              </a:path>
            </a:pathLst>
          </a:custGeom>
          <a:solidFill>
            <a:srgbClr val="5A8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2451851"/>
            <a:ext cx="6450106" cy="1980640"/>
          </a:xfrm>
        </p:spPr>
        <p:txBody>
          <a:bodyPr anchor="ctr" anchorCtr="0"/>
          <a:lstStyle>
            <a:lvl1pPr>
              <a:lnSpc>
                <a:spcPct val="95000"/>
              </a:lnSpc>
              <a:defRPr sz="4000">
                <a:solidFill>
                  <a:schemeClr val="bg1"/>
                </a:solidFill>
              </a:defRPr>
            </a:lvl1pPr>
          </a:lstStyle>
          <a:p>
            <a:r>
              <a:rPr lang="en-GB" err="1"/>
              <a:t>Kuvallinen</a:t>
            </a:r>
            <a:r>
              <a:rPr lang="en-GB"/>
              <a:t> </a:t>
            </a:r>
            <a:br>
              <a:rPr lang="en-GB"/>
            </a:br>
            <a:r>
              <a:rPr lang="en-GB" err="1"/>
              <a:t>väliotsikkosivu</a:t>
            </a:r>
            <a:r>
              <a:rPr lang="en-GB"/>
              <a:t> </a:t>
            </a:r>
            <a:r>
              <a:rPr lang="en-GB" err="1"/>
              <a:t>esityksen</a:t>
            </a:r>
            <a:r>
              <a:rPr lang="en-GB"/>
              <a:t> </a:t>
            </a:r>
            <a:r>
              <a:rPr lang="en-GB" err="1"/>
              <a:t>jäsentämiseen</a:t>
            </a:r>
            <a:endParaRPr lang="fi-FI"/>
          </a:p>
        </p:txBody>
      </p:sp>
      <p:sp>
        <p:nvSpPr>
          <p:cNvPr id="9" name="Kuvan paikkamerkki 2">
            <a:extLst>
              <a:ext uri="{FF2B5EF4-FFF2-40B4-BE49-F238E27FC236}">
                <a16:creationId xmlns:a16="http://schemas.microsoft.com/office/drawing/2014/main" id="{A1F3F41D-5BA7-4AD3-81B0-B935DD9EF47D}"/>
              </a:ext>
              <a:ext uri="{C183D7F6-B498-43B3-948B-1728B52AA6E4}">
                <adec:decorative xmlns:adec="http://schemas.microsoft.com/office/drawing/2017/decorative" val="1"/>
              </a:ext>
            </a:extLst>
          </p:cNvPr>
          <p:cNvSpPr>
            <a:spLocks noGrp="1"/>
          </p:cNvSpPr>
          <p:nvPr>
            <p:ph type="pic" idx="13" hasCustomPrompt="1"/>
          </p:nvPr>
        </p:nvSpPr>
        <p:spPr>
          <a:xfrm>
            <a:off x="7603200" y="180000"/>
            <a:ext cx="441073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2612 h 6490970"/>
              <a:gd name="connsiteX1" fmla="*/ 1703017 w 4408944"/>
              <a:gd name="connsiteY1" fmla="*/ 0 h 6490970"/>
              <a:gd name="connsiteX2" fmla="*/ 4408944 w 4408944"/>
              <a:gd name="connsiteY2" fmla="*/ 2612 h 6490970"/>
              <a:gd name="connsiteX3" fmla="*/ 4408944 w 4408944"/>
              <a:gd name="connsiteY3" fmla="*/ 6490970 h 6490970"/>
              <a:gd name="connsiteX4" fmla="*/ 0 w 4408944"/>
              <a:gd name="connsiteY4" fmla="*/ 6490970 h 6490970"/>
              <a:gd name="connsiteX5" fmla="*/ 0 w 4408944"/>
              <a:gd name="connsiteY5" fmla="*/ 2612 h 6490970"/>
              <a:gd name="connsiteX0" fmla="*/ 399196 w 4808140"/>
              <a:gd name="connsiteY0" fmla="*/ 481490 h 6969848"/>
              <a:gd name="connsiteX1" fmla="*/ 2102213 w 4808140"/>
              <a:gd name="connsiteY1" fmla="*/ 478878 h 6969848"/>
              <a:gd name="connsiteX2" fmla="*/ 4808140 w 4808140"/>
              <a:gd name="connsiteY2" fmla="*/ 481490 h 6969848"/>
              <a:gd name="connsiteX3" fmla="*/ 4808140 w 4808140"/>
              <a:gd name="connsiteY3" fmla="*/ 6969848 h 6969848"/>
              <a:gd name="connsiteX4" fmla="*/ 399196 w 4808140"/>
              <a:gd name="connsiteY4" fmla="*/ 6969848 h 6969848"/>
              <a:gd name="connsiteX5" fmla="*/ 399196 w 4808140"/>
              <a:gd name="connsiteY5" fmla="*/ 481490 h 6969848"/>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420890 w 4410734"/>
              <a:gd name="connsiteY0" fmla="*/ 2450537 h 6490970"/>
              <a:gd name="connsiteX1" fmla="*/ 1704807 w 4410734"/>
              <a:gd name="connsiteY1" fmla="*/ 0 h 6490970"/>
              <a:gd name="connsiteX2" fmla="*/ 4410734 w 4410734"/>
              <a:gd name="connsiteY2" fmla="*/ 2612 h 6490970"/>
              <a:gd name="connsiteX3" fmla="*/ 4410734 w 4410734"/>
              <a:gd name="connsiteY3" fmla="*/ 6490970 h 6490970"/>
              <a:gd name="connsiteX4" fmla="*/ 1790 w 4410734"/>
              <a:gd name="connsiteY4" fmla="*/ 6490970 h 6490970"/>
              <a:gd name="connsiteX5" fmla="*/ 420890 w 4410734"/>
              <a:gd name="connsiteY5" fmla="*/ 2450537 h 649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0734" h="6490970">
                <a:moveTo>
                  <a:pt x="420890" y="2450537"/>
                </a:moveTo>
                <a:cubicBezTo>
                  <a:pt x="704726" y="1368709"/>
                  <a:pt x="1192233" y="476250"/>
                  <a:pt x="1704807" y="0"/>
                </a:cubicBezTo>
                <a:lnTo>
                  <a:pt x="4410734" y="2612"/>
                </a:lnTo>
                <a:lnTo>
                  <a:pt x="4410734" y="6490970"/>
                </a:lnTo>
                <a:lnTo>
                  <a:pt x="1790" y="6490970"/>
                </a:lnTo>
                <a:cubicBezTo>
                  <a:pt x="-18659" y="5206377"/>
                  <a:pt x="137054" y="3532365"/>
                  <a:pt x="420890" y="2450537"/>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38894792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Osan ylätunniste kuva 3" preserve="1" userDrawn="1">
  <p:cSld name="Osan ylätunniste kuva 3">
    <p:spTree>
      <p:nvGrpSpPr>
        <p:cNvPr id="1" name=""/>
        <p:cNvGrpSpPr/>
        <p:nvPr/>
      </p:nvGrpSpPr>
      <p:grpSpPr>
        <a:xfrm>
          <a:off x="0" y="0"/>
          <a:ext cx="0" cy="0"/>
          <a:chOff x="0" y="0"/>
          <a:chExt cx="0" cy="0"/>
        </a:xfrm>
      </p:grpSpPr>
      <p:sp>
        <p:nvSpPr>
          <p:cNvPr id="6" name="Suorakulmio 9">
            <a:extLst>
              <a:ext uri="{FF2B5EF4-FFF2-40B4-BE49-F238E27FC236}">
                <a16:creationId xmlns:a16="http://schemas.microsoft.com/office/drawing/2014/main" id="{F4B276F3-D064-4656-A9E4-A4F6D1ABBFC8}"/>
              </a:ext>
              <a:ext uri="{C183D7F6-B498-43B3-948B-1728B52AA6E4}">
                <adec:decorative xmlns:adec="http://schemas.microsoft.com/office/drawing/2017/decorative" val="1"/>
              </a:ext>
            </a:extLst>
          </p:cNvPr>
          <p:cNvSpPr/>
          <p:nvPr userDrawn="1"/>
        </p:nvSpPr>
        <p:spPr>
          <a:xfrm>
            <a:off x="180000" y="180000"/>
            <a:ext cx="9144000" cy="6498000"/>
          </a:xfrm>
          <a:custGeom>
            <a:avLst/>
            <a:gdLst>
              <a:gd name="connsiteX0" fmla="*/ 0 w 9144000"/>
              <a:gd name="connsiteY0" fmla="*/ 0 h 6513234"/>
              <a:gd name="connsiteX1" fmla="*/ 9144000 w 9144000"/>
              <a:gd name="connsiteY1" fmla="*/ 0 h 6513234"/>
              <a:gd name="connsiteX2" fmla="*/ 9144000 w 9144000"/>
              <a:gd name="connsiteY2" fmla="*/ 6513234 h 6513234"/>
              <a:gd name="connsiteX3" fmla="*/ 0 w 9144000"/>
              <a:gd name="connsiteY3" fmla="*/ 6513234 h 6513234"/>
              <a:gd name="connsiteX4" fmla="*/ 0 w 9144000"/>
              <a:gd name="connsiteY4" fmla="*/ 0 h 6513234"/>
              <a:gd name="connsiteX0" fmla="*/ 0 w 9144000"/>
              <a:gd name="connsiteY0" fmla="*/ 0 h 6514355"/>
              <a:gd name="connsiteX1" fmla="*/ 9144000 w 9144000"/>
              <a:gd name="connsiteY1" fmla="*/ 0 h 6514355"/>
              <a:gd name="connsiteX2" fmla="*/ 9144000 w 9144000"/>
              <a:gd name="connsiteY2" fmla="*/ 6513234 h 6514355"/>
              <a:gd name="connsiteX3" fmla="*/ 7431035 w 9144000"/>
              <a:gd name="connsiteY3" fmla="*/ 6514355 h 6514355"/>
              <a:gd name="connsiteX4" fmla="*/ 0 w 9144000"/>
              <a:gd name="connsiteY4" fmla="*/ 6513234 h 6514355"/>
              <a:gd name="connsiteX5" fmla="*/ 0 w 9144000"/>
              <a:gd name="connsiteY5" fmla="*/ 0 h 6514355"/>
              <a:gd name="connsiteX0" fmla="*/ 0 w 9144000"/>
              <a:gd name="connsiteY0" fmla="*/ 0 h 6514355"/>
              <a:gd name="connsiteX1" fmla="*/ 9144000 w 9144000"/>
              <a:gd name="connsiteY1" fmla="*/ 0 h 6514355"/>
              <a:gd name="connsiteX2" fmla="*/ 7431035 w 9144000"/>
              <a:gd name="connsiteY2" fmla="*/ 6514355 h 6514355"/>
              <a:gd name="connsiteX3" fmla="*/ 0 w 9144000"/>
              <a:gd name="connsiteY3" fmla="*/ 6513234 h 6514355"/>
              <a:gd name="connsiteX4" fmla="*/ 0 w 9144000"/>
              <a:gd name="connsiteY4" fmla="*/ 0 h 651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514355">
                <a:moveTo>
                  <a:pt x="0" y="0"/>
                </a:moveTo>
                <a:lnTo>
                  <a:pt x="9144000" y="0"/>
                </a:lnTo>
                <a:lnTo>
                  <a:pt x="7431035" y="6514355"/>
                </a:lnTo>
                <a:lnTo>
                  <a:pt x="0" y="6513234"/>
                </a:lnTo>
                <a:lnTo>
                  <a:pt x="0" y="0"/>
                </a:lnTo>
                <a:close/>
              </a:path>
            </a:pathLst>
          </a:custGeom>
          <a:solidFill>
            <a:srgbClr val="D96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2451851"/>
            <a:ext cx="6450106" cy="1980640"/>
          </a:xfrm>
        </p:spPr>
        <p:txBody>
          <a:bodyPr anchor="ctr" anchorCtr="0"/>
          <a:lstStyle>
            <a:lvl1pPr>
              <a:lnSpc>
                <a:spcPct val="95000"/>
              </a:lnSpc>
              <a:defRPr sz="4000">
                <a:solidFill>
                  <a:schemeClr val="bg1"/>
                </a:solidFill>
              </a:defRPr>
            </a:lvl1pPr>
          </a:lstStyle>
          <a:p>
            <a:r>
              <a:rPr lang="en-GB" err="1"/>
              <a:t>Kuvallinen</a:t>
            </a:r>
            <a:r>
              <a:rPr lang="en-GB"/>
              <a:t> </a:t>
            </a:r>
            <a:br>
              <a:rPr lang="en-GB"/>
            </a:br>
            <a:r>
              <a:rPr lang="en-GB" err="1"/>
              <a:t>väliotsikkosivu</a:t>
            </a:r>
            <a:r>
              <a:rPr lang="en-GB"/>
              <a:t> </a:t>
            </a:r>
            <a:r>
              <a:rPr lang="en-GB" err="1"/>
              <a:t>esityksen</a:t>
            </a:r>
            <a:r>
              <a:rPr lang="en-GB"/>
              <a:t> </a:t>
            </a:r>
            <a:r>
              <a:rPr lang="en-GB" err="1"/>
              <a:t>jäsentämiseen</a:t>
            </a:r>
            <a:endParaRPr lang="fi-FI"/>
          </a:p>
        </p:txBody>
      </p:sp>
      <p:sp>
        <p:nvSpPr>
          <p:cNvPr id="9" name="Kuvan paikkamerkki 2">
            <a:extLst>
              <a:ext uri="{FF2B5EF4-FFF2-40B4-BE49-F238E27FC236}">
                <a16:creationId xmlns:a16="http://schemas.microsoft.com/office/drawing/2014/main" id="{A1F3F41D-5BA7-4AD3-81B0-B935DD9EF47D}"/>
              </a:ext>
              <a:ext uri="{C183D7F6-B498-43B3-948B-1728B52AA6E4}">
                <adec:decorative xmlns:adec="http://schemas.microsoft.com/office/drawing/2017/decorative" val="1"/>
              </a:ext>
            </a:extLst>
          </p:cNvPr>
          <p:cNvSpPr>
            <a:spLocks noGrp="1"/>
          </p:cNvSpPr>
          <p:nvPr>
            <p:ph type="pic" idx="13" hasCustomPrompt="1"/>
          </p:nvPr>
        </p:nvSpPr>
        <p:spPr>
          <a:xfrm>
            <a:off x="7603200" y="180000"/>
            <a:ext cx="441073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2612 h 6490970"/>
              <a:gd name="connsiteX1" fmla="*/ 1703017 w 4408944"/>
              <a:gd name="connsiteY1" fmla="*/ 0 h 6490970"/>
              <a:gd name="connsiteX2" fmla="*/ 4408944 w 4408944"/>
              <a:gd name="connsiteY2" fmla="*/ 2612 h 6490970"/>
              <a:gd name="connsiteX3" fmla="*/ 4408944 w 4408944"/>
              <a:gd name="connsiteY3" fmla="*/ 6490970 h 6490970"/>
              <a:gd name="connsiteX4" fmla="*/ 0 w 4408944"/>
              <a:gd name="connsiteY4" fmla="*/ 6490970 h 6490970"/>
              <a:gd name="connsiteX5" fmla="*/ 0 w 4408944"/>
              <a:gd name="connsiteY5" fmla="*/ 2612 h 6490970"/>
              <a:gd name="connsiteX0" fmla="*/ 399196 w 4808140"/>
              <a:gd name="connsiteY0" fmla="*/ 481490 h 6969848"/>
              <a:gd name="connsiteX1" fmla="*/ 2102213 w 4808140"/>
              <a:gd name="connsiteY1" fmla="*/ 478878 h 6969848"/>
              <a:gd name="connsiteX2" fmla="*/ 4808140 w 4808140"/>
              <a:gd name="connsiteY2" fmla="*/ 481490 h 6969848"/>
              <a:gd name="connsiteX3" fmla="*/ 4808140 w 4808140"/>
              <a:gd name="connsiteY3" fmla="*/ 6969848 h 6969848"/>
              <a:gd name="connsiteX4" fmla="*/ 399196 w 4808140"/>
              <a:gd name="connsiteY4" fmla="*/ 6969848 h 6969848"/>
              <a:gd name="connsiteX5" fmla="*/ 399196 w 4808140"/>
              <a:gd name="connsiteY5" fmla="*/ 481490 h 6969848"/>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420890 w 4410734"/>
              <a:gd name="connsiteY0" fmla="*/ 2450537 h 6490970"/>
              <a:gd name="connsiteX1" fmla="*/ 1704807 w 4410734"/>
              <a:gd name="connsiteY1" fmla="*/ 0 h 6490970"/>
              <a:gd name="connsiteX2" fmla="*/ 4410734 w 4410734"/>
              <a:gd name="connsiteY2" fmla="*/ 2612 h 6490970"/>
              <a:gd name="connsiteX3" fmla="*/ 4410734 w 4410734"/>
              <a:gd name="connsiteY3" fmla="*/ 6490970 h 6490970"/>
              <a:gd name="connsiteX4" fmla="*/ 1790 w 4410734"/>
              <a:gd name="connsiteY4" fmla="*/ 6490970 h 6490970"/>
              <a:gd name="connsiteX5" fmla="*/ 420890 w 4410734"/>
              <a:gd name="connsiteY5" fmla="*/ 2450537 h 649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0734" h="6490970">
                <a:moveTo>
                  <a:pt x="420890" y="2450537"/>
                </a:moveTo>
                <a:cubicBezTo>
                  <a:pt x="704726" y="1368709"/>
                  <a:pt x="1192233" y="476250"/>
                  <a:pt x="1704807" y="0"/>
                </a:cubicBezTo>
                <a:lnTo>
                  <a:pt x="4410734" y="2612"/>
                </a:lnTo>
                <a:lnTo>
                  <a:pt x="4410734" y="6490970"/>
                </a:lnTo>
                <a:lnTo>
                  <a:pt x="1790" y="6490970"/>
                </a:lnTo>
                <a:cubicBezTo>
                  <a:pt x="-18659" y="5206377"/>
                  <a:pt x="137054" y="3532365"/>
                  <a:pt x="420890" y="2450537"/>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2335548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Vain otsikko" preserve="1" userDrawn="1">
  <p:cSld name="Vain otsikko">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4B3679A-A389-400D-A744-C43C22701232}"/>
              </a:ext>
            </a:extLst>
          </p:cNvPr>
          <p:cNvSpPr>
            <a:spLocks noGrp="1"/>
          </p:cNvSpPr>
          <p:nvPr>
            <p:ph type="title"/>
          </p:nvPr>
        </p:nvSpPr>
        <p:spPr/>
        <p:txBody>
          <a:bodyPr/>
          <a:lstStyle/>
          <a:p>
            <a:r>
              <a:rPr lang="fi-FI"/>
              <a:t>Muokkaa ots. perustyyl. napsautt.</a:t>
            </a:r>
          </a:p>
        </p:txBody>
      </p:sp>
      <p:sp>
        <p:nvSpPr>
          <p:cNvPr id="10" name="Dian numeron paikkamerkki 5">
            <a:extLst>
              <a:ext uri="{FF2B5EF4-FFF2-40B4-BE49-F238E27FC236}">
                <a16:creationId xmlns:a16="http://schemas.microsoft.com/office/drawing/2014/main" id="{EF9C706D-5C6A-42FA-B522-02CB8028F453}"/>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11" name="Päivämäärän paikkamerkki 3">
            <a:extLst>
              <a:ext uri="{FF2B5EF4-FFF2-40B4-BE49-F238E27FC236}">
                <a16:creationId xmlns:a16="http://schemas.microsoft.com/office/drawing/2014/main" id="{A08CEC9F-7456-473A-8F4A-6918F37BC32E}"/>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5.8.2021   |   </a:t>
            </a:r>
          </a:p>
        </p:txBody>
      </p:sp>
      <p:sp>
        <p:nvSpPr>
          <p:cNvPr id="12" name="Alatunnisteen paikkamerkki 4">
            <a:extLst>
              <a:ext uri="{FF2B5EF4-FFF2-40B4-BE49-F238E27FC236}">
                <a16:creationId xmlns:a16="http://schemas.microsoft.com/office/drawing/2014/main" id="{9A5411A7-57B3-491D-9820-EBA16DCC412B}"/>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Valeria Kerkkä</a:t>
            </a:r>
          </a:p>
        </p:txBody>
      </p:sp>
    </p:spTree>
    <p:extLst>
      <p:ext uri="{BB962C8B-B14F-4D97-AF65-F5344CB8AC3E}">
        <p14:creationId xmlns:p14="http://schemas.microsoft.com/office/powerpoint/2010/main" val="6144040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yhjä" type="blank" preserve="1">
  <p:cSld name="Tyhjä">
    <p:spTree>
      <p:nvGrpSpPr>
        <p:cNvPr id="1" name=""/>
        <p:cNvGrpSpPr/>
        <p:nvPr/>
      </p:nvGrpSpPr>
      <p:grpSpPr>
        <a:xfrm>
          <a:off x="0" y="0"/>
          <a:ext cx="0" cy="0"/>
          <a:chOff x="0" y="0"/>
          <a:chExt cx="0" cy="0"/>
        </a:xfrm>
      </p:grpSpPr>
      <p:sp>
        <p:nvSpPr>
          <p:cNvPr id="8" name="Dian numeron paikkamerkki 5">
            <a:extLst>
              <a:ext uri="{FF2B5EF4-FFF2-40B4-BE49-F238E27FC236}">
                <a16:creationId xmlns:a16="http://schemas.microsoft.com/office/drawing/2014/main" id="{CB941E6F-111D-4022-8CFD-1CC1B2ADB7ED}"/>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3A4A4694-9735-4EF6-8D9E-9C60AE285363}"/>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5.8.2021   |   </a:t>
            </a:r>
          </a:p>
        </p:txBody>
      </p:sp>
      <p:sp>
        <p:nvSpPr>
          <p:cNvPr id="10" name="Alatunnisteen paikkamerkki 4">
            <a:extLst>
              <a:ext uri="{FF2B5EF4-FFF2-40B4-BE49-F238E27FC236}">
                <a16:creationId xmlns:a16="http://schemas.microsoft.com/office/drawing/2014/main" id="{78F21DE0-9EC0-4B8E-AE3C-CC8F7C9E3838}"/>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Valeria Kerkkä</a:t>
            </a:r>
          </a:p>
        </p:txBody>
      </p:sp>
    </p:spTree>
    <p:extLst>
      <p:ext uri="{BB962C8B-B14F-4D97-AF65-F5344CB8AC3E}">
        <p14:creationId xmlns:p14="http://schemas.microsoft.com/office/powerpoint/2010/main" val="13544773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Väliotsikkodia2">
    <p:bg>
      <p:bgPr>
        <a:solidFill>
          <a:schemeClr val="bg1"/>
        </a:solidFill>
        <a:effectLst/>
      </p:bgPr>
    </p:bg>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E229C36E-11E8-BC41-9D8A-C509487AA44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B2A2F70E-AE1E-AE4C-A3F1-D6389F3D1497}"/>
              </a:ext>
            </a:extLst>
          </p:cNvPr>
          <p:cNvSpPr>
            <a:spLocks noGrp="1"/>
          </p:cNvSpPr>
          <p:nvPr>
            <p:ph type="title"/>
          </p:nvPr>
        </p:nvSpPr>
        <p:spPr>
          <a:xfrm>
            <a:off x="831850" y="971553"/>
            <a:ext cx="10515600" cy="1943724"/>
          </a:xfrm>
          <a:effectLst/>
        </p:spPr>
        <p:txBody>
          <a:bodyPr anchor="b">
            <a:normAutofit/>
          </a:bodyPr>
          <a:lstStyle>
            <a:lvl1pPr algn="ctr">
              <a:defRPr sz="4600">
                <a:solidFill>
                  <a:schemeClr val="tx2">
                    <a:lumMod val="75000"/>
                  </a:schemeClr>
                </a:solidFill>
                <a:effectLst>
                  <a:glow rad="203200">
                    <a:schemeClr val="bg1">
                      <a:alpha val="36000"/>
                    </a:schemeClr>
                  </a:glow>
                </a:effectLst>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0546B996-1FB4-7F4B-9896-E2BFB1680A12}"/>
              </a:ext>
            </a:extLst>
          </p:cNvPr>
          <p:cNvSpPr>
            <a:spLocks noGrp="1"/>
          </p:cNvSpPr>
          <p:nvPr>
            <p:ph type="body" idx="1"/>
          </p:nvPr>
        </p:nvSpPr>
        <p:spPr>
          <a:xfrm>
            <a:off x="831850" y="3254702"/>
            <a:ext cx="10515600" cy="1561790"/>
          </a:xfrm>
          <a:effectLst/>
        </p:spPr>
        <p:txBody>
          <a:bodyPr>
            <a:normAutofit/>
          </a:bodyPr>
          <a:lstStyle>
            <a:lvl1pPr marL="0" indent="0" algn="ctr">
              <a:buNone/>
              <a:defRPr sz="2200">
                <a:solidFill>
                  <a:schemeClr val="tx2"/>
                </a:solidFill>
                <a:effectLst>
                  <a:glow rad="203200">
                    <a:schemeClr val="bg1">
                      <a:alpha val="36000"/>
                    </a:schemeClr>
                  </a:glow>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cxnSp>
        <p:nvCxnSpPr>
          <p:cNvPr id="9" name="Suora yhdysviiva 8">
            <a:extLst>
              <a:ext uri="{FF2B5EF4-FFF2-40B4-BE49-F238E27FC236}">
                <a16:creationId xmlns:a16="http://schemas.microsoft.com/office/drawing/2014/main" id="{BB8986C8-A071-3F48-9184-336E81C5EF1B}"/>
              </a:ext>
            </a:extLst>
          </p:cNvPr>
          <p:cNvCxnSpPr>
            <a:cxnSpLocks/>
          </p:cNvCxnSpPr>
          <p:nvPr userDrawn="1"/>
        </p:nvCxnSpPr>
        <p:spPr>
          <a:xfrm>
            <a:off x="5619335" y="3064671"/>
            <a:ext cx="95333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59720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Lopetus" type="title" preserve="1">
  <p:cSld name="Lopetus">
    <p:spTree>
      <p:nvGrpSpPr>
        <p:cNvPr id="1" name=""/>
        <p:cNvGrpSpPr/>
        <p:nvPr/>
      </p:nvGrpSpPr>
      <p:grpSpPr>
        <a:xfrm>
          <a:off x="0" y="0"/>
          <a:ext cx="0" cy="0"/>
          <a:chOff x="0" y="0"/>
          <a:chExt cx="0" cy="0"/>
        </a:xfrm>
      </p:grpSpPr>
      <p:sp>
        <p:nvSpPr>
          <p:cNvPr id="11" name="Freeform 13">
            <a:extLst>
              <a:ext uri="{FF2B5EF4-FFF2-40B4-BE49-F238E27FC236}">
                <a16:creationId xmlns:a16="http://schemas.microsoft.com/office/drawing/2014/main" id="{E1153FAC-44DF-431E-A26D-60482F426736}"/>
              </a:ext>
              <a:ext uri="{C183D7F6-B498-43B3-948B-1728B52AA6E4}">
                <adec:decorative xmlns:adec="http://schemas.microsoft.com/office/drawing/2017/decorative" val="1"/>
              </a:ext>
            </a:extLst>
          </p:cNvPr>
          <p:cNvSpPr>
            <a:spLocks/>
          </p:cNvSpPr>
          <p:nvPr userDrawn="1"/>
        </p:nvSpPr>
        <p:spPr bwMode="auto">
          <a:xfrm>
            <a:off x="178632" y="180000"/>
            <a:ext cx="11834341" cy="4639603"/>
          </a:xfrm>
          <a:custGeom>
            <a:avLst/>
            <a:gdLst>
              <a:gd name="T0" fmla="*/ 32870 w 32870"/>
              <a:gd name="T1" fmla="*/ 11160 h 12864"/>
              <a:gd name="T2" fmla="*/ 32870 w 32870"/>
              <a:gd name="T3" fmla="*/ 0 h 12864"/>
              <a:gd name="T4" fmla="*/ 11591 w 32870"/>
              <a:gd name="T5" fmla="*/ 0 h 12864"/>
              <a:gd name="T6" fmla="*/ 0 w 32870"/>
              <a:gd name="T7" fmla="*/ 4209 h 12864"/>
              <a:gd name="T8" fmla="*/ 0 w 32870"/>
              <a:gd name="T9" fmla="*/ 12864 h 12864"/>
              <a:gd name="T10" fmla="*/ 13779 w 32870"/>
              <a:gd name="T11" fmla="*/ 10654 h 12864"/>
              <a:gd name="T12" fmla="*/ 32870 w 32870"/>
              <a:gd name="T13" fmla="*/ 10638 h 12864"/>
              <a:gd name="T14" fmla="*/ 32870 w 32870"/>
              <a:gd name="T15" fmla="*/ 11160 h 12864"/>
              <a:gd name="connsiteX0" fmla="*/ 32870 w 32870"/>
              <a:gd name="connsiteY0" fmla="*/ 11160 h 13093"/>
              <a:gd name="connsiteX1" fmla="*/ 32870 w 32870"/>
              <a:gd name="connsiteY1" fmla="*/ 0 h 13093"/>
              <a:gd name="connsiteX2" fmla="*/ 11591 w 32870"/>
              <a:gd name="connsiteY2" fmla="*/ 0 h 13093"/>
              <a:gd name="connsiteX3" fmla="*/ 0 w 32870"/>
              <a:gd name="connsiteY3" fmla="*/ 4209 h 13093"/>
              <a:gd name="connsiteX4" fmla="*/ 0 w 32870"/>
              <a:gd name="connsiteY4" fmla="*/ 12864 h 13093"/>
              <a:gd name="connsiteX5" fmla="*/ 32870 w 32870"/>
              <a:gd name="connsiteY5" fmla="*/ 10638 h 13093"/>
              <a:gd name="connsiteX6" fmla="*/ 32870 w 32870"/>
              <a:gd name="connsiteY6" fmla="*/ 11160 h 13093"/>
              <a:gd name="connsiteX0" fmla="*/ 32870 w 32870"/>
              <a:gd name="connsiteY0" fmla="*/ 11160 h 12864"/>
              <a:gd name="connsiteX1" fmla="*/ 32870 w 32870"/>
              <a:gd name="connsiteY1" fmla="*/ 0 h 12864"/>
              <a:gd name="connsiteX2" fmla="*/ 11591 w 32870"/>
              <a:gd name="connsiteY2" fmla="*/ 0 h 12864"/>
              <a:gd name="connsiteX3" fmla="*/ 0 w 32870"/>
              <a:gd name="connsiteY3" fmla="*/ 4209 h 12864"/>
              <a:gd name="connsiteX4" fmla="*/ 0 w 32870"/>
              <a:gd name="connsiteY4" fmla="*/ 12864 h 12864"/>
              <a:gd name="connsiteX5" fmla="*/ 32870 w 32870"/>
              <a:gd name="connsiteY5" fmla="*/ 10638 h 12864"/>
              <a:gd name="connsiteX6" fmla="*/ 32870 w 32870"/>
              <a:gd name="connsiteY6" fmla="*/ 11160 h 12864"/>
              <a:gd name="connsiteX0" fmla="*/ 32870 w 32870"/>
              <a:gd name="connsiteY0" fmla="*/ 10638 h 12864"/>
              <a:gd name="connsiteX1" fmla="*/ 32870 w 32870"/>
              <a:gd name="connsiteY1" fmla="*/ 0 h 12864"/>
              <a:gd name="connsiteX2" fmla="*/ 11591 w 32870"/>
              <a:gd name="connsiteY2" fmla="*/ 0 h 12864"/>
              <a:gd name="connsiteX3" fmla="*/ 0 w 32870"/>
              <a:gd name="connsiteY3" fmla="*/ 4209 h 12864"/>
              <a:gd name="connsiteX4" fmla="*/ 0 w 32870"/>
              <a:gd name="connsiteY4" fmla="*/ 12864 h 12864"/>
              <a:gd name="connsiteX5" fmla="*/ 32870 w 32870"/>
              <a:gd name="connsiteY5" fmla="*/ 10638 h 12864"/>
              <a:gd name="connsiteX0" fmla="*/ 32870 w 32870"/>
              <a:gd name="connsiteY0" fmla="*/ 10638 h 12864"/>
              <a:gd name="connsiteX1" fmla="*/ 32870 w 32870"/>
              <a:gd name="connsiteY1" fmla="*/ 0 h 12864"/>
              <a:gd name="connsiteX2" fmla="*/ 11591 w 32870"/>
              <a:gd name="connsiteY2" fmla="*/ 0 h 12864"/>
              <a:gd name="connsiteX3" fmla="*/ 0 w 32870"/>
              <a:gd name="connsiteY3" fmla="*/ 4209 h 12864"/>
              <a:gd name="connsiteX4" fmla="*/ 0 w 32870"/>
              <a:gd name="connsiteY4" fmla="*/ 12864 h 12864"/>
              <a:gd name="connsiteX5" fmla="*/ 32870 w 32870"/>
              <a:gd name="connsiteY5" fmla="*/ 10638 h 1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70" h="12864">
                <a:moveTo>
                  <a:pt x="32870" y="10638"/>
                </a:moveTo>
                <a:lnTo>
                  <a:pt x="32870" y="0"/>
                </a:lnTo>
                <a:lnTo>
                  <a:pt x="11591" y="0"/>
                </a:lnTo>
                <a:cubicBezTo>
                  <a:pt x="10879" y="2578"/>
                  <a:pt x="7831" y="4511"/>
                  <a:pt x="0" y="4209"/>
                </a:cubicBezTo>
                <a:lnTo>
                  <a:pt x="0" y="12864"/>
                </a:lnTo>
                <a:cubicBezTo>
                  <a:pt x="65" y="12881"/>
                  <a:pt x="32861" y="10626"/>
                  <a:pt x="32870" y="10638"/>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12">
            <a:extLst>
              <a:ext uri="{FF2B5EF4-FFF2-40B4-BE49-F238E27FC236}">
                <a16:creationId xmlns:a16="http://schemas.microsoft.com/office/drawing/2014/main" id="{05F8CEAE-2B96-485D-B411-8B7C510B05C6}"/>
              </a:ext>
              <a:ext uri="{C183D7F6-B498-43B3-948B-1728B52AA6E4}">
                <adec:decorative xmlns:adec="http://schemas.microsoft.com/office/drawing/2017/decorative" val="1"/>
              </a:ext>
            </a:extLst>
          </p:cNvPr>
          <p:cNvSpPr>
            <a:spLocks/>
          </p:cNvSpPr>
          <p:nvPr userDrawn="1"/>
        </p:nvSpPr>
        <p:spPr bwMode="auto">
          <a:xfrm>
            <a:off x="178632" y="4016534"/>
            <a:ext cx="11834341" cy="2661466"/>
          </a:xfrm>
          <a:custGeom>
            <a:avLst/>
            <a:gdLst>
              <a:gd name="T0" fmla="*/ 0 w 32870"/>
              <a:gd name="T1" fmla="*/ 2226 h 7380"/>
              <a:gd name="T2" fmla="*/ 0 w 32870"/>
              <a:gd name="T3" fmla="*/ 7380 h 7380"/>
              <a:gd name="T4" fmla="*/ 14422 w 32870"/>
              <a:gd name="T5" fmla="*/ 4565 h 7380"/>
              <a:gd name="T6" fmla="*/ 32870 w 32870"/>
              <a:gd name="T7" fmla="*/ 4560 h 7380"/>
              <a:gd name="T8" fmla="*/ 32870 w 32870"/>
              <a:gd name="T9" fmla="*/ 0 h 7380"/>
              <a:gd name="T10" fmla="*/ 13779 w 32870"/>
              <a:gd name="T11" fmla="*/ 16 h 7380"/>
              <a:gd name="T12" fmla="*/ 0 w 32870"/>
              <a:gd name="T13" fmla="*/ 2226 h 7380"/>
            </a:gdLst>
            <a:ahLst/>
            <a:cxnLst>
              <a:cxn ang="0">
                <a:pos x="T0" y="T1"/>
              </a:cxn>
              <a:cxn ang="0">
                <a:pos x="T2" y="T3"/>
              </a:cxn>
              <a:cxn ang="0">
                <a:pos x="T4" y="T5"/>
              </a:cxn>
              <a:cxn ang="0">
                <a:pos x="T6" y="T7"/>
              </a:cxn>
              <a:cxn ang="0">
                <a:pos x="T8" y="T9"/>
              </a:cxn>
              <a:cxn ang="0">
                <a:pos x="T10" y="T11"/>
              </a:cxn>
              <a:cxn ang="0">
                <a:pos x="T12" y="T13"/>
              </a:cxn>
            </a:cxnLst>
            <a:rect l="0" t="0" r="r" b="b"/>
            <a:pathLst>
              <a:path w="32870" h="7380">
                <a:moveTo>
                  <a:pt x="0" y="2226"/>
                </a:moveTo>
                <a:lnTo>
                  <a:pt x="0" y="7380"/>
                </a:lnTo>
                <a:cubicBezTo>
                  <a:pt x="4241" y="4951"/>
                  <a:pt x="10659" y="4560"/>
                  <a:pt x="14422" y="4565"/>
                </a:cubicBezTo>
                <a:cubicBezTo>
                  <a:pt x="15294" y="4566"/>
                  <a:pt x="23963" y="4563"/>
                  <a:pt x="32870" y="4560"/>
                </a:cubicBezTo>
                <a:lnTo>
                  <a:pt x="32870" y="0"/>
                </a:lnTo>
                <a:cubicBezTo>
                  <a:pt x="23927" y="3"/>
                  <a:pt x="15112" y="8"/>
                  <a:pt x="13779" y="16"/>
                </a:cubicBezTo>
                <a:cubicBezTo>
                  <a:pt x="7620" y="56"/>
                  <a:pt x="3156" y="876"/>
                  <a:pt x="0" y="2226"/>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755647"/>
            <a:ext cx="8193024" cy="1170923"/>
          </a:xfrm>
        </p:spPr>
        <p:txBody>
          <a:bodyPr anchor="b" anchorCtr="0"/>
          <a:lstStyle>
            <a:lvl1pPr algn="r">
              <a:lnSpc>
                <a:spcPct val="95000"/>
              </a:lnSpc>
              <a:defRPr sz="3600">
                <a:solidFill>
                  <a:schemeClr val="bg1"/>
                </a:solidFill>
              </a:defRPr>
            </a:lvl1pPr>
          </a:lstStyle>
          <a:p>
            <a:r>
              <a:rPr lang="en-GB" err="1"/>
              <a:t>Loppunosto</a:t>
            </a:r>
            <a:r>
              <a:rPr lang="en-GB"/>
              <a:t> / </a:t>
            </a:r>
            <a:r>
              <a:rPr lang="en-GB" err="1"/>
              <a:t>kehoitus</a:t>
            </a:r>
            <a:r>
              <a:rPr lang="en-GB"/>
              <a:t> </a:t>
            </a:r>
            <a:endParaRPr lang="fi-FI"/>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hasCustomPrompt="1"/>
          </p:nvPr>
        </p:nvSpPr>
        <p:spPr>
          <a:xfrm>
            <a:off x="3012948" y="4375404"/>
            <a:ext cx="8193024" cy="891540"/>
          </a:xfrm>
        </p:spPr>
        <p:txBody>
          <a:bodyPr anchor="ctr" anchorCtr="0"/>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Esittäjän sähköpostiosoite, tasaus oikeaan reunaan</a:t>
            </a:r>
            <a:br>
              <a:rPr lang="fi-FI"/>
            </a:br>
            <a:r>
              <a:rPr lang="fi-FI"/>
              <a:t>Toinen rivi tarvittaessa</a:t>
            </a:r>
            <a:br>
              <a:rPr lang="fi-FI"/>
            </a:br>
            <a:r>
              <a:rPr lang="fi-FI"/>
              <a:t>ely-keskus.fi</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Tree>
    <p:extLst>
      <p:ext uri="{BB962C8B-B14F-4D97-AF65-F5344CB8AC3E}">
        <p14:creationId xmlns:p14="http://schemas.microsoft.com/office/powerpoint/2010/main" val="3081638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Lopetus 2" type="title" preserve="1">
  <p:cSld name="Lopetus 2">
    <p:spTree>
      <p:nvGrpSpPr>
        <p:cNvPr id="1" name=""/>
        <p:cNvGrpSpPr/>
        <p:nvPr/>
      </p:nvGrpSpPr>
      <p:grpSpPr>
        <a:xfrm>
          <a:off x="0" y="0"/>
          <a:ext cx="0" cy="0"/>
          <a:chOff x="0" y="0"/>
          <a:chExt cx="0" cy="0"/>
        </a:xfrm>
      </p:grpSpPr>
      <p:sp>
        <p:nvSpPr>
          <p:cNvPr id="14" name="Freeform 7">
            <a:extLst>
              <a:ext uri="{FF2B5EF4-FFF2-40B4-BE49-F238E27FC236}">
                <a16:creationId xmlns:a16="http://schemas.microsoft.com/office/drawing/2014/main" id="{EB983361-D7DC-4F8A-A98B-CCC6C2C2A7A0}"/>
              </a:ext>
              <a:ext uri="{C183D7F6-B498-43B3-948B-1728B52AA6E4}">
                <adec:decorative xmlns:adec="http://schemas.microsoft.com/office/drawing/2017/decorative" val="1"/>
              </a:ext>
            </a:extLst>
          </p:cNvPr>
          <p:cNvSpPr>
            <a:spLocks/>
          </p:cNvSpPr>
          <p:nvPr userDrawn="1"/>
        </p:nvSpPr>
        <p:spPr bwMode="auto">
          <a:xfrm>
            <a:off x="178633" y="180000"/>
            <a:ext cx="11832392" cy="4674025"/>
          </a:xfrm>
          <a:custGeom>
            <a:avLst/>
            <a:gdLst>
              <a:gd name="T0" fmla="*/ 0 w 32870"/>
              <a:gd name="T1" fmla="*/ 4209 h 12980"/>
              <a:gd name="T2" fmla="*/ 0 w 32870"/>
              <a:gd name="T3" fmla="*/ 12980 h 12980"/>
              <a:gd name="T4" fmla="*/ 15744 w 32870"/>
              <a:gd name="T5" fmla="*/ 9766 h 12980"/>
              <a:gd name="T6" fmla="*/ 32870 w 32870"/>
              <a:gd name="T7" fmla="*/ 9751 h 12980"/>
              <a:gd name="T8" fmla="*/ 32870 w 32870"/>
              <a:gd name="T9" fmla="*/ 0 h 12980"/>
              <a:gd name="T10" fmla="*/ 11591 w 32870"/>
              <a:gd name="T11" fmla="*/ 0 h 12980"/>
              <a:gd name="T12" fmla="*/ 0 w 32870"/>
              <a:gd name="T13" fmla="*/ 4209 h 12980"/>
              <a:gd name="connsiteX0" fmla="*/ 0 w 32870"/>
              <a:gd name="connsiteY0" fmla="*/ 4209 h 13212"/>
              <a:gd name="connsiteX1" fmla="*/ 0 w 32870"/>
              <a:gd name="connsiteY1" fmla="*/ 12980 h 13212"/>
              <a:gd name="connsiteX2" fmla="*/ 32870 w 32870"/>
              <a:gd name="connsiteY2" fmla="*/ 9751 h 13212"/>
              <a:gd name="connsiteX3" fmla="*/ 32870 w 32870"/>
              <a:gd name="connsiteY3" fmla="*/ 0 h 13212"/>
              <a:gd name="connsiteX4" fmla="*/ 11591 w 32870"/>
              <a:gd name="connsiteY4" fmla="*/ 0 h 13212"/>
              <a:gd name="connsiteX5" fmla="*/ 0 w 32870"/>
              <a:gd name="connsiteY5" fmla="*/ 4209 h 13212"/>
              <a:gd name="connsiteX0" fmla="*/ 0 w 32870"/>
              <a:gd name="connsiteY0" fmla="*/ 4209 h 12980"/>
              <a:gd name="connsiteX1" fmla="*/ 0 w 32870"/>
              <a:gd name="connsiteY1" fmla="*/ 12980 h 12980"/>
              <a:gd name="connsiteX2" fmla="*/ 32870 w 32870"/>
              <a:gd name="connsiteY2" fmla="*/ 9751 h 12980"/>
              <a:gd name="connsiteX3" fmla="*/ 32870 w 32870"/>
              <a:gd name="connsiteY3" fmla="*/ 0 h 12980"/>
              <a:gd name="connsiteX4" fmla="*/ 11591 w 32870"/>
              <a:gd name="connsiteY4" fmla="*/ 0 h 12980"/>
              <a:gd name="connsiteX5" fmla="*/ 0 w 32870"/>
              <a:gd name="connsiteY5" fmla="*/ 4209 h 12980"/>
              <a:gd name="connsiteX0" fmla="*/ 0 w 32870"/>
              <a:gd name="connsiteY0" fmla="*/ 4209 h 12980"/>
              <a:gd name="connsiteX1" fmla="*/ 0 w 32870"/>
              <a:gd name="connsiteY1" fmla="*/ 12980 h 12980"/>
              <a:gd name="connsiteX2" fmla="*/ 32870 w 32870"/>
              <a:gd name="connsiteY2" fmla="*/ 9751 h 12980"/>
              <a:gd name="connsiteX3" fmla="*/ 32870 w 32870"/>
              <a:gd name="connsiteY3" fmla="*/ 0 h 12980"/>
              <a:gd name="connsiteX4" fmla="*/ 11591 w 32870"/>
              <a:gd name="connsiteY4" fmla="*/ 0 h 12980"/>
              <a:gd name="connsiteX5" fmla="*/ 0 w 32870"/>
              <a:gd name="connsiteY5" fmla="*/ 4209 h 1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70" h="12980">
                <a:moveTo>
                  <a:pt x="0" y="4209"/>
                </a:moveTo>
                <a:lnTo>
                  <a:pt x="0" y="12980"/>
                </a:lnTo>
                <a:cubicBezTo>
                  <a:pt x="-29" y="12959"/>
                  <a:pt x="32843" y="9745"/>
                  <a:pt x="32870" y="9751"/>
                </a:cubicBezTo>
                <a:lnTo>
                  <a:pt x="32870" y="0"/>
                </a:lnTo>
                <a:lnTo>
                  <a:pt x="11591" y="0"/>
                </a:lnTo>
                <a:cubicBezTo>
                  <a:pt x="10879" y="2578"/>
                  <a:pt x="7831" y="4511"/>
                  <a:pt x="0" y="4209"/>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8425028E-4F6B-423C-8786-AC5A436EB208}"/>
              </a:ext>
              <a:ext uri="{C183D7F6-B498-43B3-948B-1728B52AA6E4}">
                <adec:decorative xmlns:adec="http://schemas.microsoft.com/office/drawing/2017/decorative" val="1"/>
              </a:ext>
            </a:extLst>
          </p:cNvPr>
          <p:cNvSpPr>
            <a:spLocks/>
          </p:cNvSpPr>
          <p:nvPr userDrawn="1"/>
        </p:nvSpPr>
        <p:spPr bwMode="auto">
          <a:xfrm>
            <a:off x="178633" y="3690302"/>
            <a:ext cx="11832392" cy="2987423"/>
          </a:xfrm>
          <a:custGeom>
            <a:avLst/>
            <a:gdLst>
              <a:gd name="T0" fmla="*/ 0 w 32870"/>
              <a:gd name="T1" fmla="*/ 3229 h 8296"/>
              <a:gd name="T2" fmla="*/ 0 w 32870"/>
              <a:gd name="T3" fmla="*/ 8296 h 8296"/>
              <a:gd name="T4" fmla="*/ 16387 w 32870"/>
              <a:gd name="T5" fmla="*/ 4042 h 8296"/>
              <a:gd name="T6" fmla="*/ 32870 w 32870"/>
              <a:gd name="T7" fmla="*/ 4037 h 8296"/>
              <a:gd name="T8" fmla="*/ 32870 w 32870"/>
              <a:gd name="T9" fmla="*/ 0 h 8296"/>
              <a:gd name="T10" fmla="*/ 15744 w 32870"/>
              <a:gd name="T11" fmla="*/ 14 h 8296"/>
              <a:gd name="T12" fmla="*/ 0 w 32870"/>
              <a:gd name="T13" fmla="*/ 3229 h 8296"/>
            </a:gdLst>
            <a:ahLst/>
            <a:cxnLst>
              <a:cxn ang="0">
                <a:pos x="T0" y="T1"/>
              </a:cxn>
              <a:cxn ang="0">
                <a:pos x="T2" y="T3"/>
              </a:cxn>
              <a:cxn ang="0">
                <a:pos x="T4" y="T5"/>
              </a:cxn>
              <a:cxn ang="0">
                <a:pos x="T6" y="T7"/>
              </a:cxn>
              <a:cxn ang="0">
                <a:pos x="T8" y="T9"/>
              </a:cxn>
              <a:cxn ang="0">
                <a:pos x="T10" y="T11"/>
              </a:cxn>
              <a:cxn ang="0">
                <a:pos x="T12" y="T13"/>
              </a:cxn>
            </a:cxnLst>
            <a:rect l="0" t="0" r="r" b="b"/>
            <a:pathLst>
              <a:path w="32870" h="8296">
                <a:moveTo>
                  <a:pt x="0" y="3229"/>
                </a:moveTo>
                <a:lnTo>
                  <a:pt x="0" y="8296"/>
                </a:lnTo>
                <a:cubicBezTo>
                  <a:pt x="3928" y="4574"/>
                  <a:pt x="11978" y="4035"/>
                  <a:pt x="16387" y="4042"/>
                </a:cubicBezTo>
                <a:cubicBezTo>
                  <a:pt x="17194" y="4043"/>
                  <a:pt x="24691" y="4041"/>
                  <a:pt x="32870" y="4037"/>
                </a:cubicBezTo>
                <a:lnTo>
                  <a:pt x="32870" y="0"/>
                </a:lnTo>
                <a:cubicBezTo>
                  <a:pt x="24550" y="3"/>
                  <a:pt x="16871" y="7"/>
                  <a:pt x="15744" y="14"/>
                </a:cubicBezTo>
                <a:cubicBezTo>
                  <a:pt x="8177" y="64"/>
                  <a:pt x="3166" y="1290"/>
                  <a:pt x="0" y="3229"/>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126571"/>
            <a:ext cx="8193024" cy="1415461"/>
          </a:xfrm>
        </p:spPr>
        <p:txBody>
          <a:bodyPr anchor="b" anchorCtr="0"/>
          <a:lstStyle>
            <a:lvl1pPr algn="r">
              <a:lnSpc>
                <a:spcPct val="95000"/>
              </a:lnSpc>
              <a:defRPr sz="3600">
                <a:solidFill>
                  <a:schemeClr val="bg1"/>
                </a:solidFill>
              </a:defRPr>
            </a:lvl1pPr>
          </a:lstStyle>
          <a:p>
            <a:r>
              <a:rPr lang="en-GB" err="1"/>
              <a:t>Loppunosto</a:t>
            </a:r>
            <a:r>
              <a:rPr lang="en-GB"/>
              <a:t> / </a:t>
            </a:r>
            <a:r>
              <a:rPr lang="en-GB" err="1"/>
              <a:t>kehoitus</a:t>
            </a:r>
            <a:r>
              <a:rPr lang="en-GB"/>
              <a:t> </a:t>
            </a:r>
            <a:endParaRPr lang="fi-FI"/>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hasCustomPrompt="1"/>
          </p:nvPr>
        </p:nvSpPr>
        <p:spPr>
          <a:xfrm>
            <a:off x="3012948" y="5518404"/>
            <a:ext cx="8193024" cy="891540"/>
          </a:xfrm>
        </p:spPr>
        <p:txBody>
          <a:bodyPr anchor="ctr" anchorCtr="0"/>
          <a:lstStyle>
            <a:lvl1pPr marL="0" indent="0" algn="r">
              <a:lnSpc>
                <a:spcPct val="110000"/>
              </a:lnSpc>
              <a:spcBef>
                <a:spcPts val="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Esittäjän sähköpostiosoite, tasaus oikeaan reunaan</a:t>
            </a:r>
            <a:br>
              <a:rPr lang="fi-FI"/>
            </a:br>
            <a:r>
              <a:rPr lang="fi-FI"/>
              <a:t>Toinen rivi tarvittaessa</a:t>
            </a:r>
            <a:br>
              <a:rPr lang="fi-FI"/>
            </a:br>
            <a:r>
              <a:rPr lang="fi-FI"/>
              <a:t>ely-keskus.fi</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Tree>
    <p:extLst>
      <p:ext uri="{BB962C8B-B14F-4D97-AF65-F5344CB8AC3E}">
        <p14:creationId xmlns:p14="http://schemas.microsoft.com/office/powerpoint/2010/main" val="20817379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matchingName="Lopetus 3" type="title" preserve="1">
  <p:cSld name="Lopetus 3">
    <p:spTree>
      <p:nvGrpSpPr>
        <p:cNvPr id="1" name=""/>
        <p:cNvGrpSpPr/>
        <p:nvPr/>
      </p:nvGrpSpPr>
      <p:grpSpPr>
        <a:xfrm>
          <a:off x="0" y="0"/>
          <a:ext cx="0" cy="0"/>
          <a:chOff x="0" y="0"/>
          <a:chExt cx="0" cy="0"/>
        </a:xfrm>
      </p:grpSpPr>
      <p:sp>
        <p:nvSpPr>
          <p:cNvPr id="14" name="Freeform 19">
            <a:extLst>
              <a:ext uri="{FF2B5EF4-FFF2-40B4-BE49-F238E27FC236}">
                <a16:creationId xmlns:a16="http://schemas.microsoft.com/office/drawing/2014/main" id="{2F879CE6-F58E-498F-BFF8-897875D76444}"/>
              </a:ext>
              <a:ext uri="{C183D7F6-B498-43B3-948B-1728B52AA6E4}">
                <adec:decorative xmlns:adec="http://schemas.microsoft.com/office/drawing/2017/decorative" val="1"/>
              </a:ext>
            </a:extLst>
          </p:cNvPr>
          <p:cNvSpPr>
            <a:spLocks/>
          </p:cNvSpPr>
          <p:nvPr userDrawn="1"/>
        </p:nvSpPr>
        <p:spPr bwMode="auto">
          <a:xfrm>
            <a:off x="178632" y="1098364"/>
            <a:ext cx="11832393" cy="4209097"/>
          </a:xfrm>
          <a:custGeom>
            <a:avLst/>
            <a:gdLst>
              <a:gd name="T0" fmla="*/ 0 w 32870"/>
              <a:gd name="T1" fmla="*/ 4740 h 11678"/>
              <a:gd name="T2" fmla="*/ 0 w 32870"/>
              <a:gd name="T3" fmla="*/ 11678 h 11678"/>
              <a:gd name="T4" fmla="*/ 19067 w 32870"/>
              <a:gd name="T5" fmla="*/ 4661 h 11678"/>
              <a:gd name="T6" fmla="*/ 32870 w 32870"/>
              <a:gd name="T7" fmla="*/ 4650 h 11678"/>
              <a:gd name="T8" fmla="*/ 32870 w 32870"/>
              <a:gd name="T9" fmla="*/ 0 h 11678"/>
              <a:gd name="T10" fmla="*/ 18389 w 32870"/>
              <a:gd name="T11" fmla="*/ 20 h 11678"/>
              <a:gd name="T12" fmla="*/ 0 w 32870"/>
              <a:gd name="T13" fmla="*/ 4740 h 11678"/>
              <a:gd name="connsiteX0" fmla="*/ 0 w 32870"/>
              <a:gd name="connsiteY0" fmla="*/ 4740 h 11678"/>
              <a:gd name="connsiteX1" fmla="*/ 0 w 32870"/>
              <a:gd name="connsiteY1" fmla="*/ 11678 h 11678"/>
              <a:gd name="connsiteX2" fmla="*/ 32870 w 32870"/>
              <a:gd name="connsiteY2" fmla="*/ 4650 h 11678"/>
              <a:gd name="connsiteX3" fmla="*/ 32870 w 32870"/>
              <a:gd name="connsiteY3" fmla="*/ 0 h 11678"/>
              <a:gd name="connsiteX4" fmla="*/ 18389 w 32870"/>
              <a:gd name="connsiteY4" fmla="*/ 20 h 11678"/>
              <a:gd name="connsiteX5" fmla="*/ 0 w 32870"/>
              <a:gd name="connsiteY5" fmla="*/ 4740 h 11678"/>
              <a:gd name="connsiteX0" fmla="*/ 0 w 32870"/>
              <a:gd name="connsiteY0" fmla="*/ 4740 h 11678"/>
              <a:gd name="connsiteX1" fmla="*/ 0 w 32870"/>
              <a:gd name="connsiteY1" fmla="*/ 11678 h 11678"/>
              <a:gd name="connsiteX2" fmla="*/ 32870 w 32870"/>
              <a:gd name="connsiteY2" fmla="*/ 4650 h 11678"/>
              <a:gd name="connsiteX3" fmla="*/ 32870 w 32870"/>
              <a:gd name="connsiteY3" fmla="*/ 0 h 11678"/>
              <a:gd name="connsiteX4" fmla="*/ 18389 w 32870"/>
              <a:gd name="connsiteY4" fmla="*/ 20 h 11678"/>
              <a:gd name="connsiteX5" fmla="*/ 0 w 32870"/>
              <a:gd name="connsiteY5" fmla="*/ 4740 h 11678"/>
              <a:gd name="connsiteX0" fmla="*/ 0 w 32870"/>
              <a:gd name="connsiteY0" fmla="*/ 4740 h 11678"/>
              <a:gd name="connsiteX1" fmla="*/ 0 w 32870"/>
              <a:gd name="connsiteY1" fmla="*/ 11678 h 11678"/>
              <a:gd name="connsiteX2" fmla="*/ 32870 w 32870"/>
              <a:gd name="connsiteY2" fmla="*/ 4650 h 11678"/>
              <a:gd name="connsiteX3" fmla="*/ 32870 w 32870"/>
              <a:gd name="connsiteY3" fmla="*/ 0 h 11678"/>
              <a:gd name="connsiteX4" fmla="*/ 18389 w 32870"/>
              <a:gd name="connsiteY4" fmla="*/ 20 h 11678"/>
              <a:gd name="connsiteX5" fmla="*/ 0 w 32870"/>
              <a:gd name="connsiteY5" fmla="*/ 4740 h 1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70" h="11678">
                <a:moveTo>
                  <a:pt x="0" y="4740"/>
                </a:moveTo>
                <a:lnTo>
                  <a:pt x="0" y="11678"/>
                </a:lnTo>
                <a:cubicBezTo>
                  <a:pt x="-29" y="11700"/>
                  <a:pt x="32880" y="4689"/>
                  <a:pt x="32870" y="4650"/>
                </a:cubicBezTo>
                <a:lnTo>
                  <a:pt x="32870" y="0"/>
                </a:lnTo>
                <a:lnTo>
                  <a:pt x="18389" y="20"/>
                </a:lnTo>
                <a:cubicBezTo>
                  <a:pt x="8797" y="82"/>
                  <a:pt x="3102" y="1939"/>
                  <a:pt x="0" y="4740"/>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18">
            <a:extLst>
              <a:ext uri="{FF2B5EF4-FFF2-40B4-BE49-F238E27FC236}">
                <a16:creationId xmlns:a16="http://schemas.microsoft.com/office/drawing/2014/main" id="{3308B19E-C811-4A25-A76E-FD76B06EDCE9}"/>
              </a:ext>
              <a:ext uri="{C183D7F6-B498-43B3-948B-1728B52AA6E4}">
                <adec:decorative xmlns:adec="http://schemas.microsoft.com/office/drawing/2017/decorative" val="1"/>
              </a:ext>
            </a:extLst>
          </p:cNvPr>
          <p:cNvSpPr>
            <a:spLocks/>
          </p:cNvSpPr>
          <p:nvPr userDrawn="1"/>
        </p:nvSpPr>
        <p:spPr bwMode="auto">
          <a:xfrm>
            <a:off x="178632" y="1098364"/>
            <a:ext cx="11832393" cy="5588186"/>
          </a:xfrm>
          <a:custGeom>
            <a:avLst/>
            <a:gdLst>
              <a:gd name="T0" fmla="*/ 32870 w 32870"/>
              <a:gd name="T1" fmla="*/ 15500 h 15500"/>
              <a:gd name="T2" fmla="*/ 32870 w 32870"/>
              <a:gd name="T3" fmla="*/ 0 h 15500"/>
              <a:gd name="T4" fmla="*/ 32870 w 32870"/>
              <a:gd name="T5" fmla="*/ 0 h 15500"/>
              <a:gd name="T6" fmla="*/ 32870 w 32870"/>
              <a:gd name="T7" fmla="*/ 4650 h 15500"/>
              <a:gd name="T8" fmla="*/ 19067 w 32870"/>
              <a:gd name="T9" fmla="*/ 4661 h 15500"/>
              <a:gd name="T10" fmla="*/ 0 w 32870"/>
              <a:gd name="T11" fmla="*/ 11678 h 15500"/>
              <a:gd name="T12" fmla="*/ 0 w 32870"/>
              <a:gd name="T13" fmla="*/ 15500 h 15500"/>
              <a:gd name="T14" fmla="*/ 32870 w 32870"/>
              <a:gd name="T15" fmla="*/ 15500 h 15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70" h="15500">
                <a:moveTo>
                  <a:pt x="32870" y="15500"/>
                </a:moveTo>
                <a:lnTo>
                  <a:pt x="32870" y="0"/>
                </a:lnTo>
                <a:lnTo>
                  <a:pt x="32870" y="0"/>
                </a:lnTo>
                <a:lnTo>
                  <a:pt x="32870" y="4650"/>
                </a:lnTo>
                <a:cubicBezTo>
                  <a:pt x="28166" y="4655"/>
                  <a:pt x="20406" y="4664"/>
                  <a:pt x="19067" y="4661"/>
                </a:cubicBezTo>
                <a:cubicBezTo>
                  <a:pt x="13563" y="4653"/>
                  <a:pt x="2671" y="5450"/>
                  <a:pt x="0" y="11678"/>
                </a:cubicBezTo>
                <a:lnTo>
                  <a:pt x="0" y="15500"/>
                </a:lnTo>
                <a:lnTo>
                  <a:pt x="32870" y="1550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3428999"/>
            <a:ext cx="8193024" cy="1125203"/>
          </a:xfrm>
        </p:spPr>
        <p:txBody>
          <a:bodyPr anchor="b" anchorCtr="0"/>
          <a:lstStyle>
            <a:lvl1pPr algn="r">
              <a:lnSpc>
                <a:spcPct val="95000"/>
              </a:lnSpc>
              <a:defRPr sz="3600">
                <a:solidFill>
                  <a:schemeClr val="bg1"/>
                </a:solidFill>
              </a:defRPr>
            </a:lvl1pPr>
          </a:lstStyle>
          <a:p>
            <a:r>
              <a:rPr lang="en-GB" err="1"/>
              <a:t>Loppunosto</a:t>
            </a:r>
            <a:r>
              <a:rPr lang="en-GB"/>
              <a:t> / </a:t>
            </a:r>
            <a:r>
              <a:rPr lang="en-GB" err="1"/>
              <a:t>kehoitus</a:t>
            </a:r>
            <a:r>
              <a:rPr lang="en-GB"/>
              <a:t> </a:t>
            </a:r>
            <a:endParaRPr lang="fi-FI"/>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hasCustomPrompt="1"/>
          </p:nvPr>
        </p:nvSpPr>
        <p:spPr>
          <a:xfrm>
            <a:off x="3012948" y="5102352"/>
            <a:ext cx="8193024" cy="891540"/>
          </a:xfrm>
        </p:spPr>
        <p:txBody>
          <a:bodyPr anchor="ctr" anchorCtr="0"/>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Esittäjän sähköpostiosoite, tasaus oikeaan reunaan</a:t>
            </a:r>
            <a:br>
              <a:rPr lang="fi-FI"/>
            </a:br>
            <a:r>
              <a:rPr lang="fi-FI"/>
              <a:t>Toinen rivi tarvittaessa</a:t>
            </a:r>
            <a:br>
              <a:rPr lang="fi-FI"/>
            </a:br>
            <a:r>
              <a:rPr lang="fi-FI"/>
              <a:t>ely-keskus.fi</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Tree>
    <p:extLst>
      <p:ext uri="{BB962C8B-B14F-4D97-AF65-F5344CB8AC3E}">
        <p14:creationId xmlns:p14="http://schemas.microsoft.com/office/powerpoint/2010/main" val="28008113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matchingName="Otsikkodia" type="title" preserve="1">
  <p:cSld name="Otsikkodia">
    <p:spTree>
      <p:nvGrpSpPr>
        <p:cNvPr id="1" name=""/>
        <p:cNvGrpSpPr/>
        <p:nvPr/>
      </p:nvGrpSpPr>
      <p:grpSpPr>
        <a:xfrm>
          <a:off x="0" y="0"/>
          <a:ext cx="0" cy="0"/>
          <a:chOff x="0" y="0"/>
          <a:chExt cx="0" cy="0"/>
        </a:xfrm>
      </p:grpSpPr>
      <p:sp>
        <p:nvSpPr>
          <p:cNvPr id="21" name="Freeform 6">
            <a:extLst>
              <a:ext uri="{FF2B5EF4-FFF2-40B4-BE49-F238E27FC236}">
                <a16:creationId xmlns:a16="http://schemas.microsoft.com/office/drawing/2014/main" id="{AF5ED276-0204-40E6-B3D6-A29A0811A5A0}"/>
              </a:ext>
              <a:ext uri="{C183D7F6-B498-43B3-948B-1728B52AA6E4}">
                <adec:decorative xmlns:adec="http://schemas.microsoft.com/office/drawing/2017/decorative" val="1"/>
              </a:ext>
            </a:extLst>
          </p:cNvPr>
          <p:cNvSpPr>
            <a:spLocks/>
          </p:cNvSpPr>
          <p:nvPr userDrawn="1"/>
        </p:nvSpPr>
        <p:spPr bwMode="auto">
          <a:xfrm>
            <a:off x="178632" y="3510394"/>
            <a:ext cx="11834341" cy="3159498"/>
          </a:xfrm>
          <a:custGeom>
            <a:avLst/>
            <a:gdLst>
              <a:gd name="T0" fmla="*/ 0 w 32870"/>
              <a:gd name="T1" fmla="*/ 3229 h 8296"/>
              <a:gd name="T2" fmla="*/ 0 w 32870"/>
              <a:gd name="T3" fmla="*/ 8296 h 8296"/>
              <a:gd name="T4" fmla="*/ 16387 w 32870"/>
              <a:gd name="T5" fmla="*/ 4042 h 8296"/>
              <a:gd name="T6" fmla="*/ 32870 w 32870"/>
              <a:gd name="T7" fmla="*/ 4037 h 8296"/>
              <a:gd name="T8" fmla="*/ 32870 w 32870"/>
              <a:gd name="T9" fmla="*/ 0 h 8296"/>
              <a:gd name="T10" fmla="*/ 15744 w 32870"/>
              <a:gd name="T11" fmla="*/ 14 h 8296"/>
              <a:gd name="T12" fmla="*/ 0 w 32870"/>
              <a:gd name="T13" fmla="*/ 3229 h 8296"/>
              <a:gd name="connsiteX0" fmla="*/ 0 w 10000"/>
              <a:gd name="connsiteY0" fmla="*/ 4445 h 10553"/>
              <a:gd name="connsiteX1" fmla="*/ 0 w 10000"/>
              <a:gd name="connsiteY1" fmla="*/ 10553 h 10553"/>
              <a:gd name="connsiteX2" fmla="*/ 4985 w 10000"/>
              <a:gd name="connsiteY2" fmla="*/ 5425 h 10553"/>
              <a:gd name="connsiteX3" fmla="*/ 10000 w 10000"/>
              <a:gd name="connsiteY3" fmla="*/ 5419 h 10553"/>
              <a:gd name="connsiteX4" fmla="*/ 10000 w 10000"/>
              <a:gd name="connsiteY4" fmla="*/ 553 h 10553"/>
              <a:gd name="connsiteX5" fmla="*/ 4601 w 10000"/>
              <a:gd name="connsiteY5" fmla="*/ 0 h 10553"/>
              <a:gd name="connsiteX6" fmla="*/ 0 w 10000"/>
              <a:gd name="connsiteY6" fmla="*/ 4445 h 10553"/>
              <a:gd name="connsiteX0" fmla="*/ 0 w 10000"/>
              <a:gd name="connsiteY0" fmla="*/ 4468 h 10576"/>
              <a:gd name="connsiteX1" fmla="*/ 0 w 10000"/>
              <a:gd name="connsiteY1" fmla="*/ 10576 h 10576"/>
              <a:gd name="connsiteX2" fmla="*/ 4985 w 10000"/>
              <a:gd name="connsiteY2" fmla="*/ 5448 h 10576"/>
              <a:gd name="connsiteX3" fmla="*/ 10000 w 10000"/>
              <a:gd name="connsiteY3" fmla="*/ 5442 h 10576"/>
              <a:gd name="connsiteX4" fmla="*/ 10000 w 10000"/>
              <a:gd name="connsiteY4" fmla="*/ 576 h 10576"/>
              <a:gd name="connsiteX5" fmla="*/ 4601 w 10000"/>
              <a:gd name="connsiteY5" fmla="*/ 23 h 10576"/>
              <a:gd name="connsiteX6" fmla="*/ 0 w 10000"/>
              <a:gd name="connsiteY6" fmla="*/ 4468 h 10576"/>
              <a:gd name="connsiteX0" fmla="*/ 0 w 10000"/>
              <a:gd name="connsiteY0" fmla="*/ 4468 h 10576"/>
              <a:gd name="connsiteX1" fmla="*/ 0 w 10000"/>
              <a:gd name="connsiteY1" fmla="*/ 10576 h 10576"/>
              <a:gd name="connsiteX2" fmla="*/ 4985 w 10000"/>
              <a:gd name="connsiteY2" fmla="*/ 5448 h 10576"/>
              <a:gd name="connsiteX3" fmla="*/ 10000 w 10000"/>
              <a:gd name="connsiteY3" fmla="*/ 5442 h 10576"/>
              <a:gd name="connsiteX4" fmla="*/ 10000 w 10000"/>
              <a:gd name="connsiteY4" fmla="*/ 576 h 10576"/>
              <a:gd name="connsiteX5" fmla="*/ 4601 w 10000"/>
              <a:gd name="connsiteY5" fmla="*/ 23 h 10576"/>
              <a:gd name="connsiteX6" fmla="*/ 0 w 10000"/>
              <a:gd name="connsiteY6" fmla="*/ 4468 h 1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576">
                <a:moveTo>
                  <a:pt x="0" y="4468"/>
                </a:moveTo>
                <a:lnTo>
                  <a:pt x="0" y="10576"/>
                </a:lnTo>
                <a:cubicBezTo>
                  <a:pt x="1195" y="6090"/>
                  <a:pt x="3644" y="5440"/>
                  <a:pt x="4985" y="5448"/>
                </a:cubicBezTo>
                <a:lnTo>
                  <a:pt x="10000" y="5442"/>
                </a:lnTo>
                <a:lnTo>
                  <a:pt x="10000" y="576"/>
                </a:lnTo>
                <a:cubicBezTo>
                  <a:pt x="7689" y="-155"/>
                  <a:pt x="4944" y="14"/>
                  <a:pt x="4601" y="23"/>
                </a:cubicBezTo>
                <a:cubicBezTo>
                  <a:pt x="2299" y="83"/>
                  <a:pt x="342" y="2596"/>
                  <a:pt x="0" y="4468"/>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7">
            <a:extLst>
              <a:ext uri="{FF2B5EF4-FFF2-40B4-BE49-F238E27FC236}">
                <a16:creationId xmlns:a16="http://schemas.microsoft.com/office/drawing/2014/main" id="{18A66D6D-8F98-4660-A768-97FB85B49EDD}"/>
              </a:ext>
              <a:ext uri="{C183D7F6-B498-43B3-948B-1728B52AA6E4}">
                <adec:decorative xmlns:adec="http://schemas.microsoft.com/office/drawing/2017/decorative" val="1"/>
              </a:ext>
            </a:extLst>
          </p:cNvPr>
          <p:cNvSpPr>
            <a:spLocks/>
          </p:cNvSpPr>
          <p:nvPr userDrawn="1"/>
        </p:nvSpPr>
        <p:spPr bwMode="auto">
          <a:xfrm>
            <a:off x="178632" y="180000"/>
            <a:ext cx="11834341" cy="4674025"/>
          </a:xfrm>
          <a:custGeom>
            <a:avLst/>
            <a:gdLst>
              <a:gd name="T0" fmla="*/ 0 w 32870"/>
              <a:gd name="T1" fmla="*/ 4209 h 12980"/>
              <a:gd name="T2" fmla="*/ 0 w 32870"/>
              <a:gd name="T3" fmla="*/ 12980 h 12980"/>
              <a:gd name="T4" fmla="*/ 15744 w 32870"/>
              <a:gd name="T5" fmla="*/ 9766 h 12980"/>
              <a:gd name="T6" fmla="*/ 32870 w 32870"/>
              <a:gd name="T7" fmla="*/ 9751 h 12980"/>
              <a:gd name="T8" fmla="*/ 32870 w 32870"/>
              <a:gd name="T9" fmla="*/ 0 h 12980"/>
              <a:gd name="T10" fmla="*/ 11591 w 32870"/>
              <a:gd name="T11" fmla="*/ 0 h 12980"/>
              <a:gd name="T12" fmla="*/ 0 w 32870"/>
              <a:gd name="T13" fmla="*/ 4209 h 12980"/>
            </a:gdLst>
            <a:ahLst/>
            <a:cxnLst>
              <a:cxn ang="0">
                <a:pos x="T0" y="T1"/>
              </a:cxn>
              <a:cxn ang="0">
                <a:pos x="T2" y="T3"/>
              </a:cxn>
              <a:cxn ang="0">
                <a:pos x="T4" y="T5"/>
              </a:cxn>
              <a:cxn ang="0">
                <a:pos x="T6" y="T7"/>
              </a:cxn>
              <a:cxn ang="0">
                <a:pos x="T8" y="T9"/>
              </a:cxn>
              <a:cxn ang="0">
                <a:pos x="T10" y="T11"/>
              </a:cxn>
              <a:cxn ang="0">
                <a:pos x="T12" y="T13"/>
              </a:cxn>
            </a:cxnLst>
            <a:rect l="0" t="0" r="r" b="b"/>
            <a:pathLst>
              <a:path w="32870" h="12980">
                <a:moveTo>
                  <a:pt x="0" y="4209"/>
                </a:moveTo>
                <a:lnTo>
                  <a:pt x="0" y="12980"/>
                </a:lnTo>
                <a:cubicBezTo>
                  <a:pt x="3166" y="11041"/>
                  <a:pt x="8177" y="9815"/>
                  <a:pt x="15744" y="9766"/>
                </a:cubicBezTo>
                <a:cubicBezTo>
                  <a:pt x="16871" y="9758"/>
                  <a:pt x="24550" y="9754"/>
                  <a:pt x="32870" y="9751"/>
                </a:cubicBezTo>
                <a:lnTo>
                  <a:pt x="32870" y="0"/>
                </a:lnTo>
                <a:lnTo>
                  <a:pt x="11591" y="0"/>
                </a:lnTo>
                <a:cubicBezTo>
                  <a:pt x="10879" y="2578"/>
                  <a:pt x="7831" y="4511"/>
                  <a:pt x="0" y="4209"/>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378395"/>
            <a:ext cx="8193024" cy="1800000"/>
          </a:xfrm>
        </p:spPr>
        <p:txBody>
          <a:bodyPr anchor="ctr" anchorCtr="0"/>
          <a:lstStyle>
            <a:lvl1pPr algn="r">
              <a:lnSpc>
                <a:spcPct val="95000"/>
              </a:lnSpc>
              <a:defRPr sz="3600">
                <a:solidFill>
                  <a:schemeClr val="bg1"/>
                </a:solidFill>
              </a:defRPr>
            </a:lvl1pPr>
          </a:lstStyle>
          <a:p>
            <a:r>
              <a:rPr lang="fi-FI"/>
              <a:t>Otsikko, Esityksen aloitussivu </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2935458" y="5732590"/>
            <a:ext cx="7060949" cy="642035"/>
          </a:xfrm>
        </p:spPr>
        <p:txBody>
          <a:bodyPr/>
          <a:lstStyle>
            <a:lvl1pPr marL="0" indent="0" algn="r">
              <a:lnSpc>
                <a:spcPct val="110000"/>
              </a:lnSpc>
              <a:spcBef>
                <a:spcPts val="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8897" y="453334"/>
            <a:ext cx="2538989" cy="652273"/>
          </a:xfrm>
          <a:prstGeom prst="rect">
            <a:avLst/>
          </a:prstGeom>
        </p:spPr>
      </p:pic>
      <p:sp>
        <p:nvSpPr>
          <p:cNvPr id="4" name="Päivämäärän paikkamerkki 3">
            <a:extLst>
              <a:ext uri="{FF2B5EF4-FFF2-40B4-BE49-F238E27FC236}">
                <a16:creationId xmlns:a16="http://schemas.microsoft.com/office/drawing/2014/main" id="{FB88DF8E-5E02-40AB-90C4-DE45B779F046}"/>
              </a:ext>
            </a:extLst>
          </p:cNvPr>
          <p:cNvSpPr>
            <a:spLocks noGrp="1"/>
          </p:cNvSpPr>
          <p:nvPr>
            <p:ph type="dt" sz="half" idx="10"/>
          </p:nvPr>
        </p:nvSpPr>
        <p:spPr>
          <a:xfrm>
            <a:off x="10014879" y="5732590"/>
            <a:ext cx="1242000" cy="642035"/>
          </a:xfrm>
        </p:spPr>
        <p:txBody>
          <a:bodyPr vert="horz" lIns="0" tIns="0" rIns="0" bIns="0" rtlCol="0" anchor="t" anchorCtr="0">
            <a:noAutofit/>
          </a:bodyPr>
          <a:lstStyle>
            <a:lvl1pPr>
              <a:defRPr lang="fi-FI" sz="1600" smtClean="0">
                <a:solidFill>
                  <a:schemeClr val="tx2"/>
                </a:solidFill>
              </a:defRPr>
            </a:lvl1pPr>
          </a:lstStyle>
          <a:p>
            <a:pPr algn="r">
              <a:lnSpc>
                <a:spcPct val="110000"/>
              </a:lnSpc>
              <a:buClr>
                <a:schemeClr val="tx2"/>
              </a:buClr>
            </a:pPr>
            <a:r>
              <a:rPr lang="fi-FI"/>
              <a:t>5.8.2021</a:t>
            </a:r>
            <a:endParaRPr lang="fi-FI" sz="1600">
              <a:solidFill>
                <a:schemeClr val="tx2"/>
              </a:solidFill>
            </a:endParaRPr>
          </a:p>
        </p:txBody>
      </p:sp>
      <p:sp>
        <p:nvSpPr>
          <p:cNvPr id="5" name="Alatunnisteen paikkamerkki 4">
            <a:extLst>
              <a:ext uri="{FF2B5EF4-FFF2-40B4-BE49-F238E27FC236}">
                <a16:creationId xmlns:a16="http://schemas.microsoft.com/office/drawing/2014/main" id="{9E79E75F-9A0D-4860-913E-C4C401DADF38}"/>
              </a:ext>
            </a:extLst>
          </p:cNvPr>
          <p:cNvSpPr>
            <a:spLocks noGrp="1"/>
          </p:cNvSpPr>
          <p:nvPr>
            <p:ph type="ftr" sz="quarter" idx="11"/>
          </p:nvPr>
        </p:nvSpPr>
        <p:spPr>
          <a:xfrm>
            <a:off x="7128116" y="5455057"/>
            <a:ext cx="4114800" cy="204601"/>
          </a:xfrm>
        </p:spPr>
        <p:txBody>
          <a:bodyPr/>
          <a:lstStyle>
            <a:lvl1pPr algn="r">
              <a:defRPr lang="fi-FI" sz="1600" kern="1200" dirty="0" smtClean="0">
                <a:solidFill>
                  <a:schemeClr val="tx2"/>
                </a:solidFill>
                <a:latin typeface="+mn-lt"/>
                <a:ea typeface="+mn-ea"/>
                <a:cs typeface="+mn-cs"/>
              </a:defRPr>
            </a:lvl1pPr>
          </a:lstStyle>
          <a:p>
            <a:r>
              <a:rPr lang="fi-FI"/>
              <a:t>Valeria Kerkkä</a:t>
            </a:r>
            <a:endParaRPr lang="fi-FI" sz="1600" kern="1200">
              <a:solidFill>
                <a:schemeClr val="tx2"/>
              </a:solidFill>
              <a:latin typeface="+mn-lt"/>
              <a:ea typeface="+mn-ea"/>
              <a:cs typeface="+mn-cs"/>
            </a:endParaRPr>
          </a:p>
        </p:txBody>
      </p:sp>
    </p:spTree>
    <p:extLst>
      <p:ext uri="{BB962C8B-B14F-4D97-AF65-F5344CB8AC3E}">
        <p14:creationId xmlns:p14="http://schemas.microsoft.com/office/powerpoint/2010/main" val="5063392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Otsikkodia 2" type="title" preserve="1">
  <p:cSld name="Otsikkodia 2">
    <p:spTree>
      <p:nvGrpSpPr>
        <p:cNvPr id="1" name=""/>
        <p:cNvGrpSpPr/>
        <p:nvPr/>
      </p:nvGrpSpPr>
      <p:grpSpPr>
        <a:xfrm>
          <a:off x="0" y="0"/>
          <a:ext cx="0" cy="0"/>
          <a:chOff x="0" y="0"/>
          <a:chExt cx="0" cy="0"/>
        </a:xfrm>
      </p:grpSpPr>
      <p:sp>
        <p:nvSpPr>
          <p:cNvPr id="9" name="Freeform 12">
            <a:extLst>
              <a:ext uri="{FF2B5EF4-FFF2-40B4-BE49-F238E27FC236}">
                <a16:creationId xmlns:a16="http://schemas.microsoft.com/office/drawing/2014/main" id="{05F8CEAE-2B96-485D-B411-8B7C510B05C6}"/>
              </a:ext>
              <a:ext uri="{C183D7F6-B498-43B3-948B-1728B52AA6E4}">
                <adec:decorative xmlns:adec="http://schemas.microsoft.com/office/drawing/2017/decorative" val="1"/>
              </a:ext>
            </a:extLst>
          </p:cNvPr>
          <p:cNvSpPr>
            <a:spLocks/>
          </p:cNvSpPr>
          <p:nvPr userDrawn="1"/>
        </p:nvSpPr>
        <p:spPr bwMode="auto">
          <a:xfrm>
            <a:off x="178632" y="3939871"/>
            <a:ext cx="11834341" cy="2720456"/>
          </a:xfrm>
          <a:custGeom>
            <a:avLst/>
            <a:gdLst>
              <a:gd name="T0" fmla="*/ 0 w 32870"/>
              <a:gd name="T1" fmla="*/ 2226 h 7380"/>
              <a:gd name="T2" fmla="*/ 0 w 32870"/>
              <a:gd name="T3" fmla="*/ 7380 h 7380"/>
              <a:gd name="T4" fmla="*/ 14422 w 32870"/>
              <a:gd name="T5" fmla="*/ 4565 h 7380"/>
              <a:gd name="T6" fmla="*/ 32870 w 32870"/>
              <a:gd name="T7" fmla="*/ 4560 h 7380"/>
              <a:gd name="T8" fmla="*/ 32870 w 32870"/>
              <a:gd name="T9" fmla="*/ 0 h 7380"/>
              <a:gd name="T10" fmla="*/ 13779 w 32870"/>
              <a:gd name="T11" fmla="*/ 16 h 7380"/>
              <a:gd name="T12" fmla="*/ 0 w 32870"/>
              <a:gd name="T13" fmla="*/ 2226 h 7380"/>
            </a:gdLst>
            <a:ahLst/>
            <a:cxnLst>
              <a:cxn ang="0">
                <a:pos x="T0" y="T1"/>
              </a:cxn>
              <a:cxn ang="0">
                <a:pos x="T2" y="T3"/>
              </a:cxn>
              <a:cxn ang="0">
                <a:pos x="T4" y="T5"/>
              </a:cxn>
              <a:cxn ang="0">
                <a:pos x="T6" y="T7"/>
              </a:cxn>
              <a:cxn ang="0">
                <a:pos x="T8" y="T9"/>
              </a:cxn>
              <a:cxn ang="0">
                <a:pos x="T10" y="T11"/>
              </a:cxn>
              <a:cxn ang="0">
                <a:pos x="T12" y="T13"/>
              </a:cxn>
            </a:cxnLst>
            <a:rect l="0" t="0" r="r" b="b"/>
            <a:pathLst>
              <a:path w="32870" h="7380">
                <a:moveTo>
                  <a:pt x="0" y="2226"/>
                </a:moveTo>
                <a:lnTo>
                  <a:pt x="0" y="7380"/>
                </a:lnTo>
                <a:cubicBezTo>
                  <a:pt x="4241" y="4951"/>
                  <a:pt x="10659" y="4560"/>
                  <a:pt x="14422" y="4565"/>
                </a:cubicBezTo>
                <a:cubicBezTo>
                  <a:pt x="15294" y="4566"/>
                  <a:pt x="23963" y="4563"/>
                  <a:pt x="32870" y="4560"/>
                </a:cubicBezTo>
                <a:lnTo>
                  <a:pt x="32870" y="0"/>
                </a:lnTo>
                <a:cubicBezTo>
                  <a:pt x="23927" y="3"/>
                  <a:pt x="15112" y="8"/>
                  <a:pt x="13779" y="16"/>
                </a:cubicBezTo>
                <a:cubicBezTo>
                  <a:pt x="7620" y="56"/>
                  <a:pt x="3156" y="876"/>
                  <a:pt x="0" y="2226"/>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13">
            <a:extLst>
              <a:ext uri="{FF2B5EF4-FFF2-40B4-BE49-F238E27FC236}">
                <a16:creationId xmlns:a16="http://schemas.microsoft.com/office/drawing/2014/main" id="{E1153FAC-44DF-431E-A26D-60482F426736}"/>
              </a:ext>
              <a:ext uri="{C183D7F6-B498-43B3-948B-1728B52AA6E4}">
                <adec:decorative xmlns:adec="http://schemas.microsoft.com/office/drawing/2017/decorative" val="1"/>
              </a:ext>
            </a:extLst>
          </p:cNvPr>
          <p:cNvSpPr>
            <a:spLocks/>
          </p:cNvSpPr>
          <p:nvPr userDrawn="1"/>
        </p:nvSpPr>
        <p:spPr bwMode="auto">
          <a:xfrm>
            <a:off x="178632" y="180000"/>
            <a:ext cx="11834341" cy="4632577"/>
          </a:xfrm>
          <a:custGeom>
            <a:avLst/>
            <a:gdLst>
              <a:gd name="T0" fmla="*/ 32870 w 32870"/>
              <a:gd name="T1" fmla="*/ 11160 h 12864"/>
              <a:gd name="T2" fmla="*/ 32870 w 32870"/>
              <a:gd name="T3" fmla="*/ 0 h 12864"/>
              <a:gd name="T4" fmla="*/ 11591 w 32870"/>
              <a:gd name="T5" fmla="*/ 0 h 12864"/>
              <a:gd name="T6" fmla="*/ 0 w 32870"/>
              <a:gd name="T7" fmla="*/ 4209 h 12864"/>
              <a:gd name="T8" fmla="*/ 0 w 32870"/>
              <a:gd name="T9" fmla="*/ 12864 h 12864"/>
              <a:gd name="T10" fmla="*/ 13779 w 32870"/>
              <a:gd name="T11" fmla="*/ 10654 h 12864"/>
              <a:gd name="T12" fmla="*/ 32870 w 32870"/>
              <a:gd name="T13" fmla="*/ 10638 h 12864"/>
              <a:gd name="T14" fmla="*/ 32870 w 32870"/>
              <a:gd name="T15" fmla="*/ 11160 h 128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70" h="12864">
                <a:moveTo>
                  <a:pt x="32870" y="11160"/>
                </a:moveTo>
                <a:lnTo>
                  <a:pt x="32870" y="0"/>
                </a:lnTo>
                <a:lnTo>
                  <a:pt x="11591" y="0"/>
                </a:lnTo>
                <a:cubicBezTo>
                  <a:pt x="10879" y="2578"/>
                  <a:pt x="7831" y="4511"/>
                  <a:pt x="0" y="4209"/>
                </a:cubicBezTo>
                <a:lnTo>
                  <a:pt x="0" y="12864"/>
                </a:lnTo>
                <a:cubicBezTo>
                  <a:pt x="3156" y="11514"/>
                  <a:pt x="7620" y="10694"/>
                  <a:pt x="13779" y="10654"/>
                </a:cubicBezTo>
                <a:cubicBezTo>
                  <a:pt x="15112" y="10646"/>
                  <a:pt x="23927" y="10641"/>
                  <a:pt x="32870" y="10638"/>
                </a:cubicBezTo>
                <a:lnTo>
                  <a:pt x="32870" y="1116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720931"/>
            <a:ext cx="8193024" cy="1800000"/>
          </a:xfrm>
        </p:spPr>
        <p:txBody>
          <a:bodyPr anchor="ctr" anchorCtr="0"/>
          <a:lstStyle>
            <a:lvl1pPr algn="r">
              <a:lnSpc>
                <a:spcPct val="95000"/>
              </a:lnSpc>
              <a:defRPr sz="3600">
                <a:solidFill>
                  <a:schemeClr val="bg1"/>
                </a:solidFill>
              </a:defRPr>
            </a:lvl1pPr>
          </a:lstStyle>
          <a:p>
            <a:r>
              <a:rPr lang="fi-FI"/>
              <a:t>Otsikko, Esityksen aloitussivu </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2935458" y="4737495"/>
            <a:ext cx="7068698" cy="642035"/>
          </a:xfrm>
        </p:spPr>
        <p:txBody>
          <a:bodyPr anchor="t" anchorCtr="0"/>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8897" y="453334"/>
            <a:ext cx="2538989" cy="652273"/>
          </a:xfrm>
          <a:prstGeom prst="rect">
            <a:avLst/>
          </a:prstGeom>
        </p:spPr>
      </p:pic>
      <p:sp>
        <p:nvSpPr>
          <p:cNvPr id="14" name="Päivämäärän paikkamerkki 3">
            <a:extLst>
              <a:ext uri="{FF2B5EF4-FFF2-40B4-BE49-F238E27FC236}">
                <a16:creationId xmlns:a16="http://schemas.microsoft.com/office/drawing/2014/main" id="{39075F1A-02C4-4735-B1E3-C64DC67FE1F0}"/>
              </a:ext>
            </a:extLst>
          </p:cNvPr>
          <p:cNvSpPr>
            <a:spLocks noGrp="1"/>
          </p:cNvSpPr>
          <p:nvPr>
            <p:ph type="dt" sz="half" idx="10"/>
          </p:nvPr>
        </p:nvSpPr>
        <p:spPr>
          <a:xfrm>
            <a:off x="10004156" y="4737495"/>
            <a:ext cx="1240109" cy="642035"/>
          </a:xfrm>
        </p:spPr>
        <p:txBody>
          <a:bodyPr vert="horz" lIns="0" tIns="0" rIns="0" bIns="0" rtlCol="0" anchor="t" anchorCtr="0">
            <a:noAutofit/>
          </a:bodyPr>
          <a:lstStyle>
            <a:lvl1pPr>
              <a:defRPr lang="fi-FI" sz="1600" smtClean="0">
                <a:solidFill>
                  <a:schemeClr val="bg1"/>
                </a:solidFill>
              </a:defRPr>
            </a:lvl1pPr>
          </a:lstStyle>
          <a:p>
            <a:pPr algn="r">
              <a:lnSpc>
                <a:spcPct val="110000"/>
              </a:lnSpc>
              <a:buClr>
                <a:schemeClr val="tx2"/>
              </a:buClr>
            </a:pPr>
            <a:r>
              <a:rPr lang="fi-FI"/>
              <a:t>5.8.2021</a:t>
            </a:r>
            <a:endParaRPr lang="fi-FI" sz="1600">
              <a:solidFill>
                <a:schemeClr val="bg1"/>
              </a:solidFill>
            </a:endParaRPr>
          </a:p>
        </p:txBody>
      </p:sp>
      <p:sp>
        <p:nvSpPr>
          <p:cNvPr id="15" name="Alatunnisteen paikkamerkki 4">
            <a:extLst>
              <a:ext uri="{FF2B5EF4-FFF2-40B4-BE49-F238E27FC236}">
                <a16:creationId xmlns:a16="http://schemas.microsoft.com/office/drawing/2014/main" id="{6BD6B811-C650-4A18-9C6D-CB0DEFCA71A4}"/>
              </a:ext>
            </a:extLst>
          </p:cNvPr>
          <p:cNvSpPr>
            <a:spLocks noGrp="1"/>
          </p:cNvSpPr>
          <p:nvPr>
            <p:ph type="ftr" sz="quarter" idx="11"/>
          </p:nvPr>
        </p:nvSpPr>
        <p:spPr>
          <a:xfrm>
            <a:off x="7091172" y="4459962"/>
            <a:ext cx="4114800" cy="204601"/>
          </a:xfrm>
        </p:spPr>
        <p:txBody>
          <a:bodyPr vert="horz" lIns="0" tIns="0" rIns="0" bIns="0" rtlCol="0" anchor="t" anchorCtr="0">
            <a:noAutofit/>
          </a:bodyPr>
          <a:lstStyle>
            <a:lvl1pPr algn="r">
              <a:defRPr lang="fi-FI" sz="1600" dirty="0" smtClean="0">
                <a:solidFill>
                  <a:schemeClr val="bg1"/>
                </a:solidFill>
              </a:defRPr>
            </a:lvl1pPr>
          </a:lstStyle>
          <a:p>
            <a:pPr>
              <a:lnSpc>
                <a:spcPct val="110000"/>
              </a:lnSpc>
              <a:buClr>
                <a:schemeClr val="tx2"/>
              </a:buClr>
            </a:pPr>
            <a:r>
              <a:rPr lang="fi-FI"/>
              <a:t>Valeria Kerkkä</a:t>
            </a:r>
            <a:endParaRPr lang="fi-FI" sz="1600">
              <a:solidFill>
                <a:schemeClr val="bg1"/>
              </a:solidFill>
            </a:endParaRPr>
          </a:p>
        </p:txBody>
      </p:sp>
    </p:spTree>
    <p:extLst>
      <p:ext uri="{BB962C8B-B14F-4D97-AF65-F5344CB8AC3E}">
        <p14:creationId xmlns:p14="http://schemas.microsoft.com/office/powerpoint/2010/main" val="10168526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Otsikkodia 3" preserve="1" userDrawn="1">
  <p:cSld name="Otsikkodia 3">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19E26A5B-0527-2A40-8198-D97AB2849A7A}"/>
              </a:ext>
              <a:ext uri="{C183D7F6-B498-43B3-948B-1728B52AA6E4}">
                <adec:decorative xmlns:adec="http://schemas.microsoft.com/office/drawing/2017/decorative" val="1"/>
              </a:ext>
            </a:extLst>
          </p:cNvPr>
          <p:cNvSpPr>
            <a:spLocks/>
          </p:cNvSpPr>
          <p:nvPr userDrawn="1"/>
        </p:nvSpPr>
        <p:spPr bwMode="auto">
          <a:xfrm>
            <a:off x="178630" y="180000"/>
            <a:ext cx="11834343" cy="5653369"/>
          </a:xfrm>
          <a:custGeom>
            <a:avLst/>
            <a:gdLst>
              <a:gd name="connsiteX0" fmla="*/ 4173164 w 11834343"/>
              <a:gd name="connsiteY0" fmla="*/ 0 h 5653369"/>
              <a:gd name="connsiteX1" fmla="*/ 11834343 w 11834343"/>
              <a:gd name="connsiteY1" fmla="*/ 0 h 5653369"/>
              <a:gd name="connsiteX2" fmla="*/ 11834343 w 11834343"/>
              <a:gd name="connsiteY2" fmla="*/ 613369 h 5653369"/>
              <a:gd name="connsiteX3" fmla="*/ 11834343 w 11834343"/>
              <a:gd name="connsiteY3" fmla="*/ 3830951 h 5653369"/>
              <a:gd name="connsiteX4" fmla="*/ 11834343 w 11834343"/>
              <a:gd name="connsiteY4" fmla="*/ 4781242 h 5653369"/>
              <a:gd name="connsiteX5" fmla="*/ 2 w 11834343"/>
              <a:gd name="connsiteY5" fmla="*/ 5653369 h 5653369"/>
              <a:gd name="connsiteX6" fmla="*/ 2 w 11834343"/>
              <a:gd name="connsiteY6" fmla="*/ 4632577 h 5653369"/>
              <a:gd name="connsiteX7" fmla="*/ 2 w 11834343"/>
              <a:gd name="connsiteY7" fmla="*/ 2262418 h 5653369"/>
              <a:gd name="connsiteX8" fmla="*/ 2 w 11834343"/>
              <a:gd name="connsiteY8" fmla="*/ 1515743 h 5653369"/>
              <a:gd name="connsiteX9" fmla="*/ 4173164 w 11834343"/>
              <a:gd name="connsiteY9" fmla="*/ 0 h 5653369"/>
              <a:gd name="connsiteX0" fmla="*/ 4173164 w 11834343"/>
              <a:gd name="connsiteY0" fmla="*/ 0 h 5653369"/>
              <a:gd name="connsiteX1" fmla="*/ 11834343 w 11834343"/>
              <a:gd name="connsiteY1" fmla="*/ 0 h 5653369"/>
              <a:gd name="connsiteX2" fmla="*/ 11834343 w 11834343"/>
              <a:gd name="connsiteY2" fmla="*/ 613369 h 5653369"/>
              <a:gd name="connsiteX3" fmla="*/ 11834343 w 11834343"/>
              <a:gd name="connsiteY3" fmla="*/ 3830951 h 5653369"/>
              <a:gd name="connsiteX4" fmla="*/ 11834343 w 11834343"/>
              <a:gd name="connsiteY4" fmla="*/ 4781242 h 5653369"/>
              <a:gd name="connsiteX5" fmla="*/ 2 w 11834343"/>
              <a:gd name="connsiteY5" fmla="*/ 5653369 h 5653369"/>
              <a:gd name="connsiteX6" fmla="*/ 2 w 11834343"/>
              <a:gd name="connsiteY6" fmla="*/ 2262418 h 5653369"/>
              <a:gd name="connsiteX7" fmla="*/ 2 w 11834343"/>
              <a:gd name="connsiteY7" fmla="*/ 1515743 h 5653369"/>
              <a:gd name="connsiteX8" fmla="*/ 4173164 w 11834343"/>
              <a:gd name="connsiteY8" fmla="*/ 0 h 5653369"/>
              <a:gd name="connsiteX0" fmla="*/ 4173164 w 11834343"/>
              <a:gd name="connsiteY0" fmla="*/ 0 h 5653369"/>
              <a:gd name="connsiteX1" fmla="*/ 11834343 w 11834343"/>
              <a:gd name="connsiteY1" fmla="*/ 0 h 5653369"/>
              <a:gd name="connsiteX2" fmla="*/ 11834343 w 11834343"/>
              <a:gd name="connsiteY2" fmla="*/ 613369 h 5653369"/>
              <a:gd name="connsiteX3" fmla="*/ 11834343 w 11834343"/>
              <a:gd name="connsiteY3" fmla="*/ 3830951 h 5653369"/>
              <a:gd name="connsiteX4" fmla="*/ 11834343 w 11834343"/>
              <a:gd name="connsiteY4" fmla="*/ 4781242 h 5653369"/>
              <a:gd name="connsiteX5" fmla="*/ 2 w 11834343"/>
              <a:gd name="connsiteY5" fmla="*/ 5653369 h 5653369"/>
              <a:gd name="connsiteX6" fmla="*/ 2 w 11834343"/>
              <a:gd name="connsiteY6" fmla="*/ 1515743 h 5653369"/>
              <a:gd name="connsiteX7" fmla="*/ 4173164 w 11834343"/>
              <a:gd name="connsiteY7" fmla="*/ 0 h 5653369"/>
              <a:gd name="connsiteX0" fmla="*/ 4173164 w 11834343"/>
              <a:gd name="connsiteY0" fmla="*/ 0 h 5653369"/>
              <a:gd name="connsiteX1" fmla="*/ 11834343 w 11834343"/>
              <a:gd name="connsiteY1" fmla="*/ 0 h 5653369"/>
              <a:gd name="connsiteX2" fmla="*/ 11834343 w 11834343"/>
              <a:gd name="connsiteY2" fmla="*/ 613369 h 5653369"/>
              <a:gd name="connsiteX3" fmla="*/ 11834343 w 11834343"/>
              <a:gd name="connsiteY3" fmla="*/ 4781242 h 5653369"/>
              <a:gd name="connsiteX4" fmla="*/ 2 w 11834343"/>
              <a:gd name="connsiteY4" fmla="*/ 5653369 h 5653369"/>
              <a:gd name="connsiteX5" fmla="*/ 2 w 11834343"/>
              <a:gd name="connsiteY5" fmla="*/ 1515743 h 5653369"/>
              <a:gd name="connsiteX6" fmla="*/ 4173164 w 11834343"/>
              <a:gd name="connsiteY6" fmla="*/ 0 h 5653369"/>
              <a:gd name="connsiteX0" fmla="*/ 4173164 w 11834343"/>
              <a:gd name="connsiteY0" fmla="*/ 0 h 5653369"/>
              <a:gd name="connsiteX1" fmla="*/ 11834343 w 11834343"/>
              <a:gd name="connsiteY1" fmla="*/ 0 h 5653369"/>
              <a:gd name="connsiteX2" fmla="*/ 11834343 w 11834343"/>
              <a:gd name="connsiteY2" fmla="*/ 4781242 h 5653369"/>
              <a:gd name="connsiteX3" fmla="*/ 2 w 11834343"/>
              <a:gd name="connsiteY3" fmla="*/ 5653369 h 5653369"/>
              <a:gd name="connsiteX4" fmla="*/ 2 w 11834343"/>
              <a:gd name="connsiteY4" fmla="*/ 1515743 h 5653369"/>
              <a:gd name="connsiteX5" fmla="*/ 4173164 w 11834343"/>
              <a:gd name="connsiteY5" fmla="*/ 0 h 565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4343" h="5653369">
                <a:moveTo>
                  <a:pt x="4173164" y="0"/>
                </a:moveTo>
                <a:lnTo>
                  <a:pt x="11834343" y="0"/>
                </a:lnTo>
                <a:lnTo>
                  <a:pt x="11834343" y="4781242"/>
                </a:lnTo>
                <a:cubicBezTo>
                  <a:pt x="11819942" y="4767138"/>
                  <a:pt x="-5758" y="5651802"/>
                  <a:pt x="2" y="5653369"/>
                </a:cubicBezTo>
                <a:lnTo>
                  <a:pt x="2" y="1515743"/>
                </a:lnTo>
                <a:cubicBezTo>
                  <a:pt x="2819434" y="1624499"/>
                  <a:pt x="3916820" y="928388"/>
                  <a:pt x="4173164" y="0"/>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fi-FI"/>
          </a:p>
        </p:txBody>
      </p:sp>
      <p:sp>
        <p:nvSpPr>
          <p:cNvPr id="13" name="Kuvan paikkamerkki 2">
            <a:extLst>
              <a:ext uri="{FF2B5EF4-FFF2-40B4-BE49-F238E27FC236}">
                <a16:creationId xmlns:a16="http://schemas.microsoft.com/office/drawing/2014/main" id="{BFBF6B36-2C5D-4C96-B600-824137F550F2}"/>
              </a:ext>
              <a:ext uri="{C183D7F6-B498-43B3-948B-1728B52AA6E4}">
                <adec:decorative xmlns:adec="http://schemas.microsoft.com/office/drawing/2017/decorative" val="1"/>
              </a:ext>
            </a:extLst>
          </p:cNvPr>
          <p:cNvSpPr>
            <a:spLocks noGrp="1"/>
          </p:cNvSpPr>
          <p:nvPr>
            <p:ph type="pic" idx="13" hasCustomPrompt="1"/>
          </p:nvPr>
        </p:nvSpPr>
        <p:spPr>
          <a:xfrm>
            <a:off x="178858" y="3996390"/>
            <a:ext cx="11834341" cy="2681610"/>
          </a:xfrm>
          <a:custGeom>
            <a:avLst/>
            <a:gdLst>
              <a:gd name="connsiteX0" fmla="*/ 0 w 11834341"/>
              <a:gd name="connsiteY0" fmla="*/ 0 h 2987423"/>
              <a:gd name="connsiteX1" fmla="*/ 11834341 w 11834341"/>
              <a:gd name="connsiteY1" fmla="*/ 0 h 2987423"/>
              <a:gd name="connsiteX2" fmla="*/ 11834341 w 11834341"/>
              <a:gd name="connsiteY2" fmla="*/ 2987423 h 2987423"/>
              <a:gd name="connsiteX3" fmla="*/ 0 w 11834341"/>
              <a:gd name="connsiteY3" fmla="*/ 2987423 h 2987423"/>
              <a:gd name="connsiteX4" fmla="*/ 0 w 11834341"/>
              <a:gd name="connsiteY4" fmla="*/ 0 h 2987423"/>
              <a:gd name="connsiteX0" fmla="*/ 9467 w 11843808"/>
              <a:gd name="connsiteY0" fmla="*/ 0 h 2987423"/>
              <a:gd name="connsiteX1" fmla="*/ 11843808 w 11843808"/>
              <a:gd name="connsiteY1" fmla="*/ 0 h 2987423"/>
              <a:gd name="connsiteX2" fmla="*/ 11843808 w 11843808"/>
              <a:gd name="connsiteY2" fmla="*/ 2987423 h 2987423"/>
              <a:gd name="connsiteX3" fmla="*/ 9467 w 11843808"/>
              <a:gd name="connsiteY3" fmla="*/ 2987423 h 2987423"/>
              <a:gd name="connsiteX4" fmla="*/ 0 w 11843808"/>
              <a:gd name="connsiteY4" fmla="*/ 1159280 h 2987423"/>
              <a:gd name="connsiteX5" fmla="*/ 9467 w 11843808"/>
              <a:gd name="connsiteY5" fmla="*/ 0 h 2987423"/>
              <a:gd name="connsiteX0" fmla="*/ 9467 w 11843808"/>
              <a:gd name="connsiteY0" fmla="*/ 2008 h 2989431"/>
              <a:gd name="connsiteX1" fmla="*/ 5925312 w 11843808"/>
              <a:gd name="connsiteY1" fmla="*/ 0 h 2989431"/>
              <a:gd name="connsiteX2" fmla="*/ 11843808 w 11843808"/>
              <a:gd name="connsiteY2" fmla="*/ 2008 h 2989431"/>
              <a:gd name="connsiteX3" fmla="*/ 11843808 w 11843808"/>
              <a:gd name="connsiteY3" fmla="*/ 2989431 h 2989431"/>
              <a:gd name="connsiteX4" fmla="*/ 9467 w 11843808"/>
              <a:gd name="connsiteY4" fmla="*/ 2989431 h 2989431"/>
              <a:gd name="connsiteX5" fmla="*/ 0 w 11843808"/>
              <a:gd name="connsiteY5" fmla="*/ 1161288 h 2989431"/>
              <a:gd name="connsiteX6" fmla="*/ 9467 w 11843808"/>
              <a:gd name="connsiteY6" fmla="*/ 2008 h 2989431"/>
              <a:gd name="connsiteX0" fmla="*/ 650 w 11834991"/>
              <a:gd name="connsiteY0" fmla="*/ 2008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6" fmla="*/ 650 w 11834991"/>
              <a:gd name="connsiteY6" fmla="*/ 2008 h 2989431"/>
              <a:gd name="connsiteX0" fmla="*/ 3883 w 11834991"/>
              <a:gd name="connsiteY0" fmla="*/ 1164463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0" fmla="*/ 3883 w 11834991"/>
              <a:gd name="connsiteY0" fmla="*/ 1164463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0" fmla="*/ 3883 w 11834991"/>
              <a:gd name="connsiteY0" fmla="*/ 1164732 h 2989700"/>
              <a:gd name="connsiteX1" fmla="*/ 5916495 w 11834991"/>
              <a:gd name="connsiteY1" fmla="*/ 269 h 2989700"/>
              <a:gd name="connsiteX2" fmla="*/ 11834991 w 11834991"/>
              <a:gd name="connsiteY2" fmla="*/ 2277 h 2989700"/>
              <a:gd name="connsiteX3" fmla="*/ 11834991 w 11834991"/>
              <a:gd name="connsiteY3" fmla="*/ 2989700 h 2989700"/>
              <a:gd name="connsiteX4" fmla="*/ 650 w 11834991"/>
              <a:gd name="connsiteY4" fmla="*/ 2989700 h 2989700"/>
              <a:gd name="connsiteX5" fmla="*/ 3883 w 11834991"/>
              <a:gd name="connsiteY5" fmla="*/ 1164732 h 2989700"/>
              <a:gd name="connsiteX0" fmla="*/ 3883 w 11834991"/>
              <a:gd name="connsiteY0" fmla="*/ 1164463 h 2989431"/>
              <a:gd name="connsiteX1" fmla="*/ 1805336 w 11834991"/>
              <a:gd name="connsiteY1" fmla="*/ 525357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6530 h 2991498"/>
              <a:gd name="connsiteX1" fmla="*/ 1758770 w 11834991"/>
              <a:gd name="connsiteY1" fmla="*/ 453341 h 2991498"/>
              <a:gd name="connsiteX2" fmla="*/ 5916495 w 11834991"/>
              <a:gd name="connsiteY2" fmla="*/ 2067 h 2991498"/>
              <a:gd name="connsiteX3" fmla="*/ 11834991 w 11834991"/>
              <a:gd name="connsiteY3" fmla="*/ 4075 h 2991498"/>
              <a:gd name="connsiteX4" fmla="*/ 11834991 w 11834991"/>
              <a:gd name="connsiteY4" fmla="*/ 2991498 h 2991498"/>
              <a:gd name="connsiteX5" fmla="*/ 650 w 11834991"/>
              <a:gd name="connsiteY5" fmla="*/ 2991498 h 2991498"/>
              <a:gd name="connsiteX6" fmla="*/ 3883 w 11834991"/>
              <a:gd name="connsiteY6" fmla="*/ 1166530 h 2991498"/>
              <a:gd name="connsiteX0" fmla="*/ 3883 w 11834991"/>
              <a:gd name="connsiteY0" fmla="*/ 1164834 h 2989802"/>
              <a:gd name="connsiteX1" fmla="*/ 1758770 w 11834991"/>
              <a:gd name="connsiteY1" fmla="*/ 451645 h 2989802"/>
              <a:gd name="connsiteX2" fmla="*/ 5916495 w 11834991"/>
              <a:gd name="connsiteY2" fmla="*/ 371 h 2989802"/>
              <a:gd name="connsiteX3" fmla="*/ 11834991 w 11834991"/>
              <a:gd name="connsiteY3" fmla="*/ 2379 h 2989802"/>
              <a:gd name="connsiteX4" fmla="*/ 11834991 w 11834991"/>
              <a:gd name="connsiteY4" fmla="*/ 2989802 h 2989802"/>
              <a:gd name="connsiteX5" fmla="*/ 650 w 11834991"/>
              <a:gd name="connsiteY5" fmla="*/ 2989802 h 2989802"/>
              <a:gd name="connsiteX6" fmla="*/ 3883 w 11834991"/>
              <a:gd name="connsiteY6" fmla="*/ 1164834 h 2989802"/>
              <a:gd name="connsiteX0" fmla="*/ 3883 w 11834991"/>
              <a:gd name="connsiteY0" fmla="*/ 1164834 h 2989802"/>
              <a:gd name="connsiteX1" fmla="*/ 1758770 w 11834991"/>
              <a:gd name="connsiteY1" fmla="*/ 451645 h 2989802"/>
              <a:gd name="connsiteX2" fmla="*/ 5916495 w 11834991"/>
              <a:gd name="connsiteY2" fmla="*/ 371 h 2989802"/>
              <a:gd name="connsiteX3" fmla="*/ 11834991 w 11834991"/>
              <a:gd name="connsiteY3" fmla="*/ 2379 h 2989802"/>
              <a:gd name="connsiteX4" fmla="*/ 11834991 w 11834991"/>
              <a:gd name="connsiteY4" fmla="*/ 2989802 h 2989802"/>
              <a:gd name="connsiteX5" fmla="*/ 650 w 11834991"/>
              <a:gd name="connsiteY5" fmla="*/ 2989802 h 2989802"/>
              <a:gd name="connsiteX6" fmla="*/ 3883 w 11834991"/>
              <a:gd name="connsiteY6" fmla="*/ 1164834 h 2989802"/>
              <a:gd name="connsiteX0" fmla="*/ 3883 w 11834991"/>
              <a:gd name="connsiteY0" fmla="*/ 1164775 h 2989743"/>
              <a:gd name="connsiteX1" fmla="*/ 1758770 w 11834991"/>
              <a:gd name="connsiteY1" fmla="*/ 451586 h 2989743"/>
              <a:gd name="connsiteX2" fmla="*/ 5916495 w 11834991"/>
              <a:gd name="connsiteY2" fmla="*/ 312 h 2989743"/>
              <a:gd name="connsiteX3" fmla="*/ 11834991 w 11834991"/>
              <a:gd name="connsiteY3" fmla="*/ 2320 h 2989743"/>
              <a:gd name="connsiteX4" fmla="*/ 11834991 w 11834991"/>
              <a:gd name="connsiteY4" fmla="*/ 2989743 h 2989743"/>
              <a:gd name="connsiteX5" fmla="*/ 650 w 11834991"/>
              <a:gd name="connsiteY5" fmla="*/ 2989743 h 2989743"/>
              <a:gd name="connsiteX6" fmla="*/ 3883 w 11834991"/>
              <a:gd name="connsiteY6" fmla="*/ 1164775 h 2989743"/>
              <a:gd name="connsiteX0" fmla="*/ 3883 w 11834991"/>
              <a:gd name="connsiteY0" fmla="*/ 1164880 h 2989848"/>
              <a:gd name="connsiteX1" fmla="*/ 1932336 w 11834991"/>
              <a:gd name="connsiteY1" fmla="*/ 411474 h 2989848"/>
              <a:gd name="connsiteX2" fmla="*/ 5916495 w 11834991"/>
              <a:gd name="connsiteY2" fmla="*/ 417 h 2989848"/>
              <a:gd name="connsiteX3" fmla="*/ 11834991 w 11834991"/>
              <a:gd name="connsiteY3" fmla="*/ 2425 h 2989848"/>
              <a:gd name="connsiteX4" fmla="*/ 11834991 w 11834991"/>
              <a:gd name="connsiteY4" fmla="*/ 2989848 h 2989848"/>
              <a:gd name="connsiteX5" fmla="*/ 650 w 11834991"/>
              <a:gd name="connsiteY5" fmla="*/ 2989848 h 2989848"/>
              <a:gd name="connsiteX6" fmla="*/ 3883 w 11834991"/>
              <a:gd name="connsiteY6" fmla="*/ 1164880 h 2989848"/>
              <a:gd name="connsiteX0" fmla="*/ 3883 w 11834991"/>
              <a:gd name="connsiteY0" fmla="*/ 1164867 h 2989835"/>
              <a:gd name="connsiteX1" fmla="*/ 1932336 w 11834991"/>
              <a:gd name="connsiteY1" fmla="*/ 411461 h 2989835"/>
              <a:gd name="connsiteX2" fmla="*/ 5916495 w 11834991"/>
              <a:gd name="connsiteY2" fmla="*/ 404 h 2989835"/>
              <a:gd name="connsiteX3" fmla="*/ 11834991 w 11834991"/>
              <a:gd name="connsiteY3" fmla="*/ 2412 h 2989835"/>
              <a:gd name="connsiteX4" fmla="*/ 11834991 w 11834991"/>
              <a:gd name="connsiteY4" fmla="*/ 2989835 h 2989835"/>
              <a:gd name="connsiteX5" fmla="*/ 650 w 11834991"/>
              <a:gd name="connsiteY5" fmla="*/ 2989835 h 2989835"/>
              <a:gd name="connsiteX6" fmla="*/ 3883 w 11834991"/>
              <a:gd name="connsiteY6" fmla="*/ 1164867 h 2989835"/>
              <a:gd name="connsiteX0" fmla="*/ 3883 w 11834991"/>
              <a:gd name="connsiteY0" fmla="*/ 1164888 h 2989856"/>
              <a:gd name="connsiteX1" fmla="*/ 1921753 w 11834991"/>
              <a:gd name="connsiteY1" fmla="*/ 405132 h 2989856"/>
              <a:gd name="connsiteX2" fmla="*/ 5916495 w 11834991"/>
              <a:gd name="connsiteY2" fmla="*/ 425 h 2989856"/>
              <a:gd name="connsiteX3" fmla="*/ 11834991 w 11834991"/>
              <a:gd name="connsiteY3" fmla="*/ 2433 h 2989856"/>
              <a:gd name="connsiteX4" fmla="*/ 11834991 w 11834991"/>
              <a:gd name="connsiteY4" fmla="*/ 2989856 h 2989856"/>
              <a:gd name="connsiteX5" fmla="*/ 650 w 11834991"/>
              <a:gd name="connsiteY5" fmla="*/ 2989856 h 2989856"/>
              <a:gd name="connsiteX6" fmla="*/ 3883 w 11834991"/>
              <a:gd name="connsiteY6" fmla="*/ 1164888 h 2989856"/>
              <a:gd name="connsiteX0" fmla="*/ 43 w 11835384"/>
              <a:gd name="connsiteY0" fmla="*/ 893516 h 2989610"/>
              <a:gd name="connsiteX1" fmla="*/ 1922146 w 11835384"/>
              <a:gd name="connsiteY1" fmla="*/ 404886 h 2989610"/>
              <a:gd name="connsiteX2" fmla="*/ 5916888 w 11835384"/>
              <a:gd name="connsiteY2" fmla="*/ 179 h 2989610"/>
              <a:gd name="connsiteX3" fmla="*/ 11835384 w 11835384"/>
              <a:gd name="connsiteY3" fmla="*/ 2187 h 2989610"/>
              <a:gd name="connsiteX4" fmla="*/ 11835384 w 11835384"/>
              <a:gd name="connsiteY4" fmla="*/ 2989610 h 2989610"/>
              <a:gd name="connsiteX5" fmla="*/ 1043 w 11835384"/>
              <a:gd name="connsiteY5" fmla="*/ 2989610 h 2989610"/>
              <a:gd name="connsiteX6" fmla="*/ 43 w 11835384"/>
              <a:gd name="connsiteY6" fmla="*/ 893516 h 2989610"/>
              <a:gd name="connsiteX0" fmla="*/ 0 w 11835341"/>
              <a:gd name="connsiteY0" fmla="*/ 893516 h 2989610"/>
              <a:gd name="connsiteX1" fmla="*/ 1922103 w 11835341"/>
              <a:gd name="connsiteY1" fmla="*/ 404886 h 2989610"/>
              <a:gd name="connsiteX2" fmla="*/ 5916845 w 11835341"/>
              <a:gd name="connsiteY2" fmla="*/ 179 h 2989610"/>
              <a:gd name="connsiteX3" fmla="*/ 11835341 w 11835341"/>
              <a:gd name="connsiteY3" fmla="*/ 2187 h 2989610"/>
              <a:gd name="connsiteX4" fmla="*/ 11835341 w 11835341"/>
              <a:gd name="connsiteY4" fmla="*/ 2989610 h 2989610"/>
              <a:gd name="connsiteX5" fmla="*/ 1000 w 11835341"/>
              <a:gd name="connsiteY5" fmla="*/ 2989610 h 2989610"/>
              <a:gd name="connsiteX6" fmla="*/ 0 w 11835341"/>
              <a:gd name="connsiteY6" fmla="*/ 893516 h 2989610"/>
              <a:gd name="connsiteX0" fmla="*/ 0 w 11835341"/>
              <a:gd name="connsiteY0" fmla="*/ 893720 h 2989814"/>
              <a:gd name="connsiteX1" fmla="*/ 2025820 w 11835341"/>
              <a:gd name="connsiteY1" fmla="*/ 260013 h 2989814"/>
              <a:gd name="connsiteX2" fmla="*/ 5916845 w 11835341"/>
              <a:gd name="connsiteY2" fmla="*/ 383 h 2989814"/>
              <a:gd name="connsiteX3" fmla="*/ 11835341 w 11835341"/>
              <a:gd name="connsiteY3" fmla="*/ 2391 h 2989814"/>
              <a:gd name="connsiteX4" fmla="*/ 11835341 w 11835341"/>
              <a:gd name="connsiteY4" fmla="*/ 2989814 h 2989814"/>
              <a:gd name="connsiteX5" fmla="*/ 1000 w 11835341"/>
              <a:gd name="connsiteY5" fmla="*/ 2989814 h 2989814"/>
              <a:gd name="connsiteX6" fmla="*/ 0 w 11835341"/>
              <a:gd name="connsiteY6" fmla="*/ 893720 h 2989814"/>
              <a:gd name="connsiteX0" fmla="*/ 0 w 11835341"/>
              <a:gd name="connsiteY0" fmla="*/ 897278 h 2993372"/>
              <a:gd name="connsiteX1" fmla="*/ 2025820 w 11835341"/>
              <a:gd name="connsiteY1" fmla="*/ 263571 h 2993372"/>
              <a:gd name="connsiteX2" fmla="*/ 5916845 w 11835341"/>
              <a:gd name="connsiteY2" fmla="*/ 3941 h 2993372"/>
              <a:gd name="connsiteX3" fmla="*/ 11835341 w 11835341"/>
              <a:gd name="connsiteY3" fmla="*/ 5949 h 2993372"/>
              <a:gd name="connsiteX4" fmla="*/ 11835341 w 11835341"/>
              <a:gd name="connsiteY4" fmla="*/ 2993372 h 2993372"/>
              <a:gd name="connsiteX5" fmla="*/ 1000 w 11835341"/>
              <a:gd name="connsiteY5" fmla="*/ 2993372 h 2993372"/>
              <a:gd name="connsiteX6" fmla="*/ 0 w 11835341"/>
              <a:gd name="connsiteY6" fmla="*/ 897278 h 2993372"/>
              <a:gd name="connsiteX0" fmla="*/ 0 w 11835341"/>
              <a:gd name="connsiteY0" fmla="*/ 898261 h 2994355"/>
              <a:gd name="connsiteX1" fmla="*/ 2025820 w 11835341"/>
              <a:gd name="connsiteY1" fmla="*/ 264554 h 2994355"/>
              <a:gd name="connsiteX2" fmla="*/ 5916845 w 11835341"/>
              <a:gd name="connsiteY2" fmla="*/ 4924 h 2994355"/>
              <a:gd name="connsiteX3" fmla="*/ 11835341 w 11835341"/>
              <a:gd name="connsiteY3" fmla="*/ 6932 h 2994355"/>
              <a:gd name="connsiteX4" fmla="*/ 11835341 w 11835341"/>
              <a:gd name="connsiteY4" fmla="*/ 2994355 h 2994355"/>
              <a:gd name="connsiteX5" fmla="*/ 1000 w 11835341"/>
              <a:gd name="connsiteY5" fmla="*/ 2994355 h 2994355"/>
              <a:gd name="connsiteX6" fmla="*/ 0 w 11835341"/>
              <a:gd name="connsiteY6" fmla="*/ 898261 h 299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5341" h="2994355">
                <a:moveTo>
                  <a:pt x="0" y="898261"/>
                </a:moveTo>
                <a:cubicBezTo>
                  <a:pt x="436248" y="646332"/>
                  <a:pt x="1024862" y="449117"/>
                  <a:pt x="2025820" y="264554"/>
                </a:cubicBezTo>
                <a:cubicBezTo>
                  <a:pt x="3026778" y="79991"/>
                  <a:pt x="3851536" y="-24505"/>
                  <a:pt x="5916845" y="4924"/>
                </a:cubicBezTo>
                <a:lnTo>
                  <a:pt x="11835341" y="6932"/>
                </a:lnTo>
                <a:lnTo>
                  <a:pt x="11835341" y="2994355"/>
                </a:lnTo>
                <a:lnTo>
                  <a:pt x="1000" y="2994355"/>
                </a:lnTo>
                <a:cubicBezTo>
                  <a:pt x="667" y="2295657"/>
                  <a:pt x="333" y="1596959"/>
                  <a:pt x="0" y="898261"/>
                </a:cubicBezTo>
                <a:close/>
              </a:path>
            </a:pathLst>
          </a:custGeom>
          <a:solidFill>
            <a:schemeClr val="bg1">
              <a:lumMod val="95000"/>
            </a:schemeClr>
          </a:solidFill>
          <a:ln w="1270">
            <a:noFill/>
          </a:ln>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 tai valitsemalla </a:t>
            </a:r>
            <a:r>
              <a:rPr lang="fi-FI" err="1"/>
              <a:t>Kameleonin</a:t>
            </a:r>
            <a:r>
              <a:rPr lang="fi-FI"/>
              <a:t> Kuvagalleriasta</a:t>
            </a:r>
            <a:br>
              <a:rPr lang="fi-FI"/>
            </a:br>
            <a:br>
              <a:rPr lang="fi-FI"/>
            </a:br>
            <a:r>
              <a:rPr lang="fi-FI"/>
              <a:t>Voit vaihtaa kuvan Kuvagalleriasta tai poistamalla kuvan ja lisäämällä uuden kuvan napsauttamalla kuvaketta</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8897" y="453334"/>
            <a:ext cx="2538989" cy="652273"/>
          </a:xfrm>
          <a:prstGeom prst="rect">
            <a:avLst/>
          </a:prstGeom>
        </p:spPr>
      </p:pic>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184148"/>
            <a:ext cx="8193024" cy="1800000"/>
          </a:xfrm>
        </p:spPr>
        <p:txBody>
          <a:bodyPr anchor="ctr" anchorCtr="0"/>
          <a:lstStyle>
            <a:lvl1pPr algn="r">
              <a:lnSpc>
                <a:spcPct val="95000"/>
              </a:lnSpc>
              <a:defRPr sz="3600">
                <a:solidFill>
                  <a:schemeClr val="bg1"/>
                </a:solidFill>
              </a:defRPr>
            </a:lvl1pPr>
          </a:lstStyle>
          <a:p>
            <a:r>
              <a:rPr lang="fi-FI"/>
              <a:t>Otsikko, Esityksen aloitussivu </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3012948" y="3325673"/>
            <a:ext cx="6950798" cy="642034"/>
          </a:xfrm>
        </p:spPr>
        <p:txBody>
          <a:bodyPr anchor="t" anchorCtr="0"/>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7" name="Päivämäärän paikkamerkki 3">
            <a:extLst>
              <a:ext uri="{FF2B5EF4-FFF2-40B4-BE49-F238E27FC236}">
                <a16:creationId xmlns:a16="http://schemas.microsoft.com/office/drawing/2014/main" id="{885340FB-A085-44AC-B06C-1418A7E1FA80}"/>
              </a:ext>
            </a:extLst>
          </p:cNvPr>
          <p:cNvSpPr>
            <a:spLocks noGrp="1"/>
          </p:cNvSpPr>
          <p:nvPr>
            <p:ph type="dt" sz="half" idx="10"/>
          </p:nvPr>
        </p:nvSpPr>
        <p:spPr>
          <a:xfrm>
            <a:off x="9963972" y="3326656"/>
            <a:ext cx="1242000" cy="642035"/>
          </a:xfrm>
        </p:spPr>
        <p:txBody>
          <a:bodyPr vert="horz" lIns="0" tIns="0" rIns="0" bIns="0" rtlCol="0" anchor="t" anchorCtr="0">
            <a:noAutofit/>
          </a:bodyPr>
          <a:lstStyle>
            <a:lvl1pPr>
              <a:defRPr lang="fi-FI" sz="1600" smtClean="0">
                <a:solidFill>
                  <a:schemeClr val="bg1"/>
                </a:solidFill>
              </a:defRPr>
            </a:lvl1pPr>
          </a:lstStyle>
          <a:p>
            <a:pPr algn="r">
              <a:lnSpc>
                <a:spcPct val="110000"/>
              </a:lnSpc>
              <a:buClr>
                <a:schemeClr val="tx2"/>
              </a:buClr>
            </a:pPr>
            <a:r>
              <a:rPr lang="fi-FI"/>
              <a:t>5.8.2021</a:t>
            </a:r>
            <a:endParaRPr lang="fi-FI" sz="1600">
              <a:solidFill>
                <a:schemeClr val="bg1"/>
              </a:solidFill>
            </a:endParaRPr>
          </a:p>
        </p:txBody>
      </p:sp>
      <p:sp>
        <p:nvSpPr>
          <p:cNvPr id="9" name="Alatunnisteen paikkamerkki 4">
            <a:extLst>
              <a:ext uri="{FF2B5EF4-FFF2-40B4-BE49-F238E27FC236}">
                <a16:creationId xmlns:a16="http://schemas.microsoft.com/office/drawing/2014/main" id="{F912D628-CD7A-4946-A2B4-D103992E9F21}"/>
              </a:ext>
            </a:extLst>
          </p:cNvPr>
          <p:cNvSpPr>
            <a:spLocks noGrp="1"/>
          </p:cNvSpPr>
          <p:nvPr>
            <p:ph type="ftr" sz="quarter" idx="11"/>
          </p:nvPr>
        </p:nvSpPr>
        <p:spPr>
          <a:xfrm>
            <a:off x="7091172" y="3052610"/>
            <a:ext cx="4114800" cy="204601"/>
          </a:xfrm>
        </p:spPr>
        <p:txBody>
          <a:bodyPr vert="horz" lIns="0" tIns="0" rIns="0" bIns="0" rtlCol="0" anchor="t" anchorCtr="0">
            <a:noAutofit/>
          </a:bodyPr>
          <a:lstStyle>
            <a:lvl1pPr algn="r">
              <a:defRPr lang="fi-FI" sz="1600" dirty="0" smtClean="0">
                <a:solidFill>
                  <a:schemeClr val="bg1"/>
                </a:solidFill>
              </a:defRPr>
            </a:lvl1pPr>
          </a:lstStyle>
          <a:p>
            <a:pPr>
              <a:lnSpc>
                <a:spcPct val="110000"/>
              </a:lnSpc>
              <a:buClr>
                <a:schemeClr val="tx2"/>
              </a:buClr>
            </a:pPr>
            <a:r>
              <a:rPr lang="fi-FI"/>
              <a:t>Valeria Kerkkä</a:t>
            </a:r>
            <a:endParaRPr lang="fi-FI" sz="1600">
              <a:solidFill>
                <a:schemeClr val="bg1"/>
              </a:solidFill>
            </a:endParaRPr>
          </a:p>
        </p:txBody>
      </p:sp>
    </p:spTree>
    <p:extLst>
      <p:ext uri="{BB962C8B-B14F-4D97-AF65-F5344CB8AC3E}">
        <p14:creationId xmlns:p14="http://schemas.microsoft.com/office/powerpoint/2010/main" val="23098969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Otsikkodia 4" preserve="1" userDrawn="1">
  <p:cSld name="Otsikkodia 4">
    <p:spTree>
      <p:nvGrpSpPr>
        <p:cNvPr id="1" name=""/>
        <p:cNvGrpSpPr/>
        <p:nvPr/>
      </p:nvGrpSpPr>
      <p:grpSpPr>
        <a:xfrm>
          <a:off x="0" y="0"/>
          <a:ext cx="0" cy="0"/>
          <a:chOff x="0" y="0"/>
          <a:chExt cx="0" cy="0"/>
        </a:xfrm>
      </p:grpSpPr>
      <p:sp>
        <p:nvSpPr>
          <p:cNvPr id="9" name="Freeform 18">
            <a:extLst>
              <a:ext uri="{FF2B5EF4-FFF2-40B4-BE49-F238E27FC236}">
                <a16:creationId xmlns:a16="http://schemas.microsoft.com/office/drawing/2014/main" id="{9D79146F-FB5D-482D-BEE2-42A25810FC4B}"/>
              </a:ext>
              <a:ext uri="{C183D7F6-B498-43B3-948B-1728B52AA6E4}">
                <adec:decorative xmlns:adec="http://schemas.microsoft.com/office/drawing/2017/decorative" val="1"/>
              </a:ext>
            </a:extLst>
          </p:cNvPr>
          <p:cNvSpPr>
            <a:spLocks/>
          </p:cNvSpPr>
          <p:nvPr userDrawn="1"/>
        </p:nvSpPr>
        <p:spPr bwMode="auto">
          <a:xfrm>
            <a:off x="178632" y="2661957"/>
            <a:ext cx="11834341" cy="3985046"/>
          </a:xfrm>
          <a:custGeom>
            <a:avLst/>
            <a:gdLst>
              <a:gd name="T0" fmla="*/ 32870 w 32870"/>
              <a:gd name="T1" fmla="*/ 15500 h 15500"/>
              <a:gd name="T2" fmla="*/ 32870 w 32870"/>
              <a:gd name="T3" fmla="*/ 0 h 15500"/>
              <a:gd name="T4" fmla="*/ 32870 w 32870"/>
              <a:gd name="T5" fmla="*/ 0 h 15500"/>
              <a:gd name="T6" fmla="*/ 32870 w 32870"/>
              <a:gd name="T7" fmla="*/ 4650 h 15500"/>
              <a:gd name="T8" fmla="*/ 19067 w 32870"/>
              <a:gd name="T9" fmla="*/ 4661 h 15500"/>
              <a:gd name="T10" fmla="*/ 0 w 32870"/>
              <a:gd name="T11" fmla="*/ 11678 h 15500"/>
              <a:gd name="T12" fmla="*/ 0 w 32870"/>
              <a:gd name="T13" fmla="*/ 15500 h 15500"/>
              <a:gd name="T14" fmla="*/ 32870 w 32870"/>
              <a:gd name="T15" fmla="*/ 15500 h 15500"/>
              <a:gd name="connsiteX0" fmla="*/ 32870 w 32870"/>
              <a:gd name="connsiteY0" fmla="*/ 15500 h 15500"/>
              <a:gd name="connsiteX1" fmla="*/ 32870 w 32870"/>
              <a:gd name="connsiteY1" fmla="*/ 0 h 15500"/>
              <a:gd name="connsiteX2" fmla="*/ 32870 w 32870"/>
              <a:gd name="connsiteY2" fmla="*/ 4650 h 15500"/>
              <a:gd name="connsiteX3" fmla="*/ 19067 w 32870"/>
              <a:gd name="connsiteY3" fmla="*/ 4661 h 15500"/>
              <a:gd name="connsiteX4" fmla="*/ 0 w 32870"/>
              <a:gd name="connsiteY4" fmla="*/ 11678 h 15500"/>
              <a:gd name="connsiteX5" fmla="*/ 0 w 32870"/>
              <a:gd name="connsiteY5" fmla="*/ 15500 h 15500"/>
              <a:gd name="connsiteX6" fmla="*/ 32870 w 32870"/>
              <a:gd name="connsiteY6" fmla="*/ 15500 h 15500"/>
              <a:gd name="connsiteX0" fmla="*/ 32870 w 32870"/>
              <a:gd name="connsiteY0" fmla="*/ 10850 h 10850"/>
              <a:gd name="connsiteX1" fmla="*/ 32870 w 32870"/>
              <a:gd name="connsiteY1" fmla="*/ 0 h 10850"/>
              <a:gd name="connsiteX2" fmla="*/ 19067 w 32870"/>
              <a:gd name="connsiteY2" fmla="*/ 11 h 10850"/>
              <a:gd name="connsiteX3" fmla="*/ 0 w 32870"/>
              <a:gd name="connsiteY3" fmla="*/ 7028 h 10850"/>
              <a:gd name="connsiteX4" fmla="*/ 0 w 32870"/>
              <a:gd name="connsiteY4" fmla="*/ 10850 h 10850"/>
              <a:gd name="connsiteX5" fmla="*/ 32870 w 32870"/>
              <a:gd name="connsiteY5" fmla="*/ 10850 h 1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70" h="10850">
                <a:moveTo>
                  <a:pt x="32870" y="10850"/>
                </a:moveTo>
                <a:lnTo>
                  <a:pt x="32870" y="0"/>
                </a:lnTo>
                <a:lnTo>
                  <a:pt x="19067" y="11"/>
                </a:lnTo>
                <a:cubicBezTo>
                  <a:pt x="13563" y="3"/>
                  <a:pt x="2671" y="800"/>
                  <a:pt x="0" y="7028"/>
                </a:cubicBezTo>
                <a:lnTo>
                  <a:pt x="0" y="10850"/>
                </a:lnTo>
                <a:lnTo>
                  <a:pt x="32870" y="1085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19">
            <a:extLst>
              <a:ext uri="{FF2B5EF4-FFF2-40B4-BE49-F238E27FC236}">
                <a16:creationId xmlns:a16="http://schemas.microsoft.com/office/drawing/2014/main" id="{B5B976A8-CE61-4DC9-871A-17A9AC0F84D0}"/>
              </a:ext>
              <a:ext uri="{C183D7F6-B498-43B3-948B-1728B52AA6E4}">
                <adec:decorative xmlns:adec="http://schemas.microsoft.com/office/drawing/2017/decorative" val="1"/>
              </a:ext>
            </a:extLst>
          </p:cNvPr>
          <p:cNvSpPr>
            <a:spLocks/>
          </p:cNvSpPr>
          <p:nvPr userDrawn="1"/>
        </p:nvSpPr>
        <p:spPr bwMode="auto">
          <a:xfrm>
            <a:off x="178632" y="1098364"/>
            <a:ext cx="11834341" cy="4209096"/>
          </a:xfrm>
          <a:custGeom>
            <a:avLst/>
            <a:gdLst>
              <a:gd name="T0" fmla="*/ 0 w 32870"/>
              <a:gd name="T1" fmla="*/ 4740 h 11678"/>
              <a:gd name="T2" fmla="*/ 0 w 32870"/>
              <a:gd name="T3" fmla="*/ 11678 h 11678"/>
              <a:gd name="T4" fmla="*/ 19067 w 32870"/>
              <a:gd name="T5" fmla="*/ 4661 h 11678"/>
              <a:gd name="T6" fmla="*/ 32870 w 32870"/>
              <a:gd name="T7" fmla="*/ 4650 h 11678"/>
              <a:gd name="T8" fmla="*/ 32870 w 32870"/>
              <a:gd name="T9" fmla="*/ 0 h 11678"/>
              <a:gd name="T10" fmla="*/ 18389 w 32870"/>
              <a:gd name="T11" fmla="*/ 20 h 11678"/>
              <a:gd name="T12" fmla="*/ 0 w 32870"/>
              <a:gd name="T13" fmla="*/ 4740 h 11678"/>
            </a:gdLst>
            <a:ahLst/>
            <a:cxnLst>
              <a:cxn ang="0">
                <a:pos x="T0" y="T1"/>
              </a:cxn>
              <a:cxn ang="0">
                <a:pos x="T2" y="T3"/>
              </a:cxn>
              <a:cxn ang="0">
                <a:pos x="T4" y="T5"/>
              </a:cxn>
              <a:cxn ang="0">
                <a:pos x="T6" y="T7"/>
              </a:cxn>
              <a:cxn ang="0">
                <a:pos x="T8" y="T9"/>
              </a:cxn>
              <a:cxn ang="0">
                <a:pos x="T10" y="T11"/>
              </a:cxn>
              <a:cxn ang="0">
                <a:pos x="T12" y="T13"/>
              </a:cxn>
            </a:cxnLst>
            <a:rect l="0" t="0" r="r" b="b"/>
            <a:pathLst>
              <a:path w="32870" h="11678">
                <a:moveTo>
                  <a:pt x="0" y="4740"/>
                </a:moveTo>
                <a:lnTo>
                  <a:pt x="0" y="11678"/>
                </a:lnTo>
                <a:cubicBezTo>
                  <a:pt x="2671" y="5450"/>
                  <a:pt x="13563" y="4653"/>
                  <a:pt x="19067" y="4661"/>
                </a:cubicBezTo>
                <a:cubicBezTo>
                  <a:pt x="20406" y="4663"/>
                  <a:pt x="28166" y="4655"/>
                  <a:pt x="32870" y="4650"/>
                </a:cubicBezTo>
                <a:lnTo>
                  <a:pt x="32870" y="0"/>
                </a:lnTo>
                <a:cubicBezTo>
                  <a:pt x="28197" y="2"/>
                  <a:pt x="20433" y="7"/>
                  <a:pt x="18389" y="20"/>
                </a:cubicBezTo>
                <a:cubicBezTo>
                  <a:pt x="8797" y="82"/>
                  <a:pt x="3102" y="1939"/>
                  <a:pt x="0" y="4740"/>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userDrawn="1">
            <p:ph type="ctrTitle" hasCustomPrompt="1"/>
          </p:nvPr>
        </p:nvSpPr>
        <p:spPr>
          <a:xfrm>
            <a:off x="3012948" y="3387374"/>
            <a:ext cx="8193024" cy="1800000"/>
          </a:xfrm>
        </p:spPr>
        <p:txBody>
          <a:bodyPr anchor="ctr" anchorCtr="0"/>
          <a:lstStyle>
            <a:lvl1pPr algn="r">
              <a:lnSpc>
                <a:spcPct val="95000"/>
              </a:lnSpc>
              <a:defRPr sz="3600">
                <a:solidFill>
                  <a:schemeClr val="bg1"/>
                </a:solidFill>
              </a:defRPr>
            </a:lvl1pPr>
          </a:lstStyle>
          <a:p>
            <a:r>
              <a:rPr lang="fi-FI"/>
              <a:t>Otsikko, Esityksen aloitussivu</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userDrawn="1">
            <p:ph type="subTitle" idx="1"/>
          </p:nvPr>
        </p:nvSpPr>
        <p:spPr>
          <a:xfrm>
            <a:off x="3012949" y="5597458"/>
            <a:ext cx="6969312" cy="642035"/>
          </a:xfrm>
        </p:spPr>
        <p:txBody>
          <a:bodyPr/>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8897" y="453334"/>
            <a:ext cx="2538989" cy="652273"/>
          </a:xfrm>
          <a:prstGeom prst="rect">
            <a:avLst/>
          </a:prstGeom>
        </p:spPr>
      </p:pic>
      <p:sp>
        <p:nvSpPr>
          <p:cNvPr id="7" name="Päivämäärän paikkamerkki 3">
            <a:extLst>
              <a:ext uri="{FF2B5EF4-FFF2-40B4-BE49-F238E27FC236}">
                <a16:creationId xmlns:a16="http://schemas.microsoft.com/office/drawing/2014/main" id="{1985E3F4-62CC-4CEC-8965-E8A66FBC781F}"/>
              </a:ext>
            </a:extLst>
          </p:cNvPr>
          <p:cNvSpPr>
            <a:spLocks noGrp="1"/>
          </p:cNvSpPr>
          <p:nvPr>
            <p:ph type="dt" sz="half" idx="10"/>
          </p:nvPr>
        </p:nvSpPr>
        <p:spPr>
          <a:xfrm>
            <a:off x="9982260" y="5597458"/>
            <a:ext cx="1242000" cy="642035"/>
          </a:xfrm>
        </p:spPr>
        <p:txBody>
          <a:bodyPr vert="horz" lIns="0" tIns="0" rIns="0" bIns="0" rtlCol="0" anchor="t" anchorCtr="0">
            <a:noAutofit/>
          </a:bodyPr>
          <a:lstStyle>
            <a:lvl1pPr>
              <a:defRPr lang="fi-FI" sz="1600" smtClean="0">
                <a:solidFill>
                  <a:schemeClr val="bg1"/>
                </a:solidFill>
              </a:defRPr>
            </a:lvl1pPr>
          </a:lstStyle>
          <a:p>
            <a:pPr algn="r">
              <a:lnSpc>
                <a:spcPct val="110000"/>
              </a:lnSpc>
              <a:buClr>
                <a:schemeClr val="tx2"/>
              </a:buClr>
            </a:pPr>
            <a:r>
              <a:rPr lang="fi-FI"/>
              <a:t>5.8.2021</a:t>
            </a:r>
            <a:endParaRPr lang="fi-FI" sz="1600">
              <a:solidFill>
                <a:schemeClr val="bg1"/>
              </a:solidFill>
            </a:endParaRPr>
          </a:p>
        </p:txBody>
      </p:sp>
      <p:sp>
        <p:nvSpPr>
          <p:cNvPr id="8" name="Alatunnisteen paikkamerkki 4">
            <a:extLst>
              <a:ext uri="{FF2B5EF4-FFF2-40B4-BE49-F238E27FC236}">
                <a16:creationId xmlns:a16="http://schemas.microsoft.com/office/drawing/2014/main" id="{253E613E-3102-404E-9128-95F7165B5716}"/>
              </a:ext>
            </a:extLst>
          </p:cNvPr>
          <p:cNvSpPr>
            <a:spLocks noGrp="1"/>
          </p:cNvSpPr>
          <p:nvPr>
            <p:ph type="ftr" sz="quarter" idx="11"/>
          </p:nvPr>
        </p:nvSpPr>
        <p:spPr>
          <a:xfrm>
            <a:off x="7109460" y="5307460"/>
            <a:ext cx="4114800" cy="241091"/>
          </a:xfrm>
        </p:spPr>
        <p:txBody>
          <a:bodyPr vert="horz" lIns="0" tIns="0" rIns="0" bIns="0" rtlCol="0" anchor="t" anchorCtr="0">
            <a:noAutofit/>
          </a:bodyPr>
          <a:lstStyle>
            <a:lvl1pPr algn="r">
              <a:defRPr lang="fi-FI" sz="1600" dirty="0" smtClean="0">
                <a:solidFill>
                  <a:schemeClr val="bg1"/>
                </a:solidFill>
              </a:defRPr>
            </a:lvl1pPr>
          </a:lstStyle>
          <a:p>
            <a:pPr>
              <a:lnSpc>
                <a:spcPct val="110000"/>
              </a:lnSpc>
              <a:buClr>
                <a:schemeClr val="tx2"/>
              </a:buClr>
            </a:pPr>
            <a:r>
              <a:rPr lang="fi-FI"/>
              <a:t>Valeria Kerkkä</a:t>
            </a:r>
            <a:endParaRPr lang="fi-FI" sz="1600">
              <a:solidFill>
                <a:schemeClr val="bg1"/>
              </a:solidFill>
            </a:endParaRPr>
          </a:p>
        </p:txBody>
      </p:sp>
    </p:spTree>
    <p:extLst>
      <p:ext uri="{BB962C8B-B14F-4D97-AF65-F5344CB8AC3E}">
        <p14:creationId xmlns:p14="http://schemas.microsoft.com/office/powerpoint/2010/main" val="1537761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matchingName="Otsikkodia 5" preserve="1" userDrawn="1">
  <p:cSld name="Otsikkodia 5">
    <p:spTree>
      <p:nvGrpSpPr>
        <p:cNvPr id="1" name=""/>
        <p:cNvGrpSpPr/>
        <p:nvPr/>
      </p:nvGrpSpPr>
      <p:grpSpPr>
        <a:xfrm>
          <a:off x="0" y="0"/>
          <a:ext cx="0" cy="0"/>
          <a:chOff x="0" y="0"/>
          <a:chExt cx="0" cy="0"/>
        </a:xfrm>
      </p:grpSpPr>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8897" y="453334"/>
            <a:ext cx="2538989" cy="652273"/>
          </a:xfrm>
          <a:prstGeom prst="rect">
            <a:avLst/>
          </a:prstGeom>
        </p:spPr>
      </p:pic>
      <p:sp>
        <p:nvSpPr>
          <p:cNvPr id="7" name="Freeform 24">
            <a:extLst>
              <a:ext uri="{FF2B5EF4-FFF2-40B4-BE49-F238E27FC236}">
                <a16:creationId xmlns:a16="http://schemas.microsoft.com/office/drawing/2014/main" id="{1A042BF1-EF78-493D-A6DE-B399BD8FC74E}"/>
              </a:ext>
              <a:ext uri="{C183D7F6-B498-43B3-948B-1728B52AA6E4}">
                <adec:decorative xmlns:adec="http://schemas.microsoft.com/office/drawing/2017/decorative" val="1"/>
              </a:ext>
            </a:extLst>
          </p:cNvPr>
          <p:cNvSpPr>
            <a:spLocks/>
          </p:cNvSpPr>
          <p:nvPr userDrawn="1"/>
        </p:nvSpPr>
        <p:spPr bwMode="auto">
          <a:xfrm>
            <a:off x="178632" y="180000"/>
            <a:ext cx="8284039" cy="6515254"/>
          </a:xfrm>
          <a:custGeom>
            <a:avLst/>
            <a:gdLst>
              <a:gd name="T0" fmla="*/ 23006 w 23006"/>
              <a:gd name="T1" fmla="*/ 0 h 18070"/>
              <a:gd name="T2" fmla="*/ 11591 w 23006"/>
              <a:gd name="T3" fmla="*/ 0 h 18070"/>
              <a:gd name="T4" fmla="*/ 0 w 23006"/>
              <a:gd name="T5" fmla="*/ 4209 h 18070"/>
              <a:gd name="T6" fmla="*/ 0 w 23006"/>
              <a:gd name="T7" fmla="*/ 18070 h 18070"/>
              <a:gd name="T8" fmla="*/ 18262 w 23006"/>
              <a:gd name="T9" fmla="*/ 18070 h 18070"/>
              <a:gd name="T10" fmla="*/ 18262 w 23006"/>
              <a:gd name="T11" fmla="*/ 17566 h 18070"/>
              <a:gd name="T12" fmla="*/ 23006 w 23006"/>
              <a:gd name="T13" fmla="*/ 0 h 18070"/>
              <a:gd name="connsiteX0" fmla="*/ 23006 w 23006"/>
              <a:gd name="connsiteY0" fmla="*/ 0 h 18070"/>
              <a:gd name="connsiteX1" fmla="*/ 11591 w 23006"/>
              <a:gd name="connsiteY1" fmla="*/ 0 h 18070"/>
              <a:gd name="connsiteX2" fmla="*/ 0 w 23006"/>
              <a:gd name="connsiteY2" fmla="*/ 4209 h 18070"/>
              <a:gd name="connsiteX3" fmla="*/ 0 w 23006"/>
              <a:gd name="connsiteY3" fmla="*/ 18070 h 18070"/>
              <a:gd name="connsiteX4" fmla="*/ 18262 w 23006"/>
              <a:gd name="connsiteY4" fmla="*/ 18070 h 18070"/>
              <a:gd name="connsiteX5" fmla="*/ 18295 w 23006"/>
              <a:gd name="connsiteY5" fmla="*/ 17555 h 18070"/>
              <a:gd name="connsiteX6" fmla="*/ 23006 w 23006"/>
              <a:gd name="connsiteY6" fmla="*/ 0 h 18070"/>
              <a:gd name="connsiteX0" fmla="*/ 23006 w 23120"/>
              <a:gd name="connsiteY0" fmla="*/ 0 h 18070"/>
              <a:gd name="connsiteX1" fmla="*/ 11591 w 23120"/>
              <a:gd name="connsiteY1" fmla="*/ 0 h 18070"/>
              <a:gd name="connsiteX2" fmla="*/ 0 w 23120"/>
              <a:gd name="connsiteY2" fmla="*/ 4209 h 18070"/>
              <a:gd name="connsiteX3" fmla="*/ 0 w 23120"/>
              <a:gd name="connsiteY3" fmla="*/ 18070 h 18070"/>
              <a:gd name="connsiteX4" fmla="*/ 18262 w 23120"/>
              <a:gd name="connsiteY4" fmla="*/ 18070 h 18070"/>
              <a:gd name="connsiteX5" fmla="*/ 23120 w 23120"/>
              <a:gd name="connsiteY5" fmla="*/ 7420 h 18070"/>
              <a:gd name="connsiteX6" fmla="*/ 23006 w 23120"/>
              <a:gd name="connsiteY6" fmla="*/ 0 h 18070"/>
              <a:gd name="connsiteX0" fmla="*/ 23006 w 23309"/>
              <a:gd name="connsiteY0" fmla="*/ 0 h 18070"/>
              <a:gd name="connsiteX1" fmla="*/ 11591 w 23309"/>
              <a:gd name="connsiteY1" fmla="*/ 0 h 18070"/>
              <a:gd name="connsiteX2" fmla="*/ 0 w 23309"/>
              <a:gd name="connsiteY2" fmla="*/ 4209 h 18070"/>
              <a:gd name="connsiteX3" fmla="*/ 0 w 23309"/>
              <a:gd name="connsiteY3" fmla="*/ 18070 h 18070"/>
              <a:gd name="connsiteX4" fmla="*/ 18262 w 23309"/>
              <a:gd name="connsiteY4" fmla="*/ 18070 h 18070"/>
              <a:gd name="connsiteX5" fmla="*/ 23006 w 23309"/>
              <a:gd name="connsiteY5" fmla="*/ 0 h 18070"/>
              <a:gd name="connsiteX0" fmla="*/ 23006 w 23146"/>
              <a:gd name="connsiteY0" fmla="*/ 0 h 18070"/>
              <a:gd name="connsiteX1" fmla="*/ 11591 w 23146"/>
              <a:gd name="connsiteY1" fmla="*/ 0 h 18070"/>
              <a:gd name="connsiteX2" fmla="*/ 0 w 23146"/>
              <a:gd name="connsiteY2" fmla="*/ 4209 h 18070"/>
              <a:gd name="connsiteX3" fmla="*/ 0 w 23146"/>
              <a:gd name="connsiteY3" fmla="*/ 18070 h 18070"/>
              <a:gd name="connsiteX4" fmla="*/ 18262 w 23146"/>
              <a:gd name="connsiteY4" fmla="*/ 18070 h 18070"/>
              <a:gd name="connsiteX5" fmla="*/ 23006 w 23146"/>
              <a:gd name="connsiteY5" fmla="*/ 0 h 18070"/>
              <a:gd name="connsiteX0" fmla="*/ 23006 w 23006"/>
              <a:gd name="connsiteY0" fmla="*/ 0 h 18070"/>
              <a:gd name="connsiteX1" fmla="*/ 11591 w 23006"/>
              <a:gd name="connsiteY1" fmla="*/ 0 h 18070"/>
              <a:gd name="connsiteX2" fmla="*/ 0 w 23006"/>
              <a:gd name="connsiteY2" fmla="*/ 4209 h 18070"/>
              <a:gd name="connsiteX3" fmla="*/ 0 w 23006"/>
              <a:gd name="connsiteY3" fmla="*/ 18070 h 18070"/>
              <a:gd name="connsiteX4" fmla="*/ 18262 w 23006"/>
              <a:gd name="connsiteY4" fmla="*/ 18070 h 18070"/>
              <a:gd name="connsiteX5" fmla="*/ 23006 w 23006"/>
              <a:gd name="connsiteY5" fmla="*/ 0 h 1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06" h="18070">
                <a:moveTo>
                  <a:pt x="23006" y="0"/>
                </a:moveTo>
                <a:lnTo>
                  <a:pt x="11591" y="0"/>
                </a:lnTo>
                <a:cubicBezTo>
                  <a:pt x="10879" y="2578"/>
                  <a:pt x="7831" y="4511"/>
                  <a:pt x="0" y="4209"/>
                </a:cubicBezTo>
                <a:lnTo>
                  <a:pt x="0" y="18070"/>
                </a:lnTo>
                <a:lnTo>
                  <a:pt x="18262" y="18070"/>
                </a:lnTo>
                <a:cubicBezTo>
                  <a:pt x="18287" y="18090"/>
                  <a:pt x="22931" y="62"/>
                  <a:pt x="23006" y="0"/>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1229868" y="2825496"/>
            <a:ext cx="5143500" cy="2391156"/>
          </a:xfrm>
        </p:spPr>
        <p:txBody>
          <a:bodyPr anchor="ctr" anchorCtr="0"/>
          <a:lstStyle>
            <a:lvl1pPr algn="l">
              <a:lnSpc>
                <a:spcPct val="95000"/>
              </a:lnSpc>
              <a:defRPr sz="3600">
                <a:solidFill>
                  <a:schemeClr val="bg1"/>
                </a:solidFill>
              </a:defRPr>
            </a:lvl1pPr>
          </a:lstStyle>
          <a:p>
            <a:r>
              <a:rPr lang="fi-FI"/>
              <a:t>Otsikko, Esityksen aloitussivu </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2482074" y="5703145"/>
            <a:ext cx="4195818" cy="642035"/>
          </a:xfrm>
        </p:spPr>
        <p:txBody>
          <a:bodyPr anchor="t" anchorCtr="0"/>
          <a:lstStyle>
            <a:lvl1pPr marL="0" indent="0" algn="l">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13" name="Kuvan paikkamerkki 2">
            <a:extLst>
              <a:ext uri="{FF2B5EF4-FFF2-40B4-BE49-F238E27FC236}">
                <a16:creationId xmlns:a16="http://schemas.microsoft.com/office/drawing/2014/main" id="{BFBF6B36-2C5D-4C96-B600-824137F550F2}"/>
              </a:ext>
              <a:ext uri="{C183D7F6-B498-43B3-948B-1728B52AA6E4}">
                <adec:decorative xmlns:adec="http://schemas.microsoft.com/office/drawing/2017/decorative" val="1"/>
              </a:ext>
            </a:extLst>
          </p:cNvPr>
          <p:cNvSpPr>
            <a:spLocks noGrp="1"/>
          </p:cNvSpPr>
          <p:nvPr>
            <p:ph type="pic" idx="13" hasCustomPrompt="1"/>
          </p:nvPr>
        </p:nvSpPr>
        <p:spPr>
          <a:xfrm>
            <a:off x="6747818" y="180000"/>
            <a:ext cx="5266800" cy="6516000"/>
          </a:xfrm>
          <a:custGeom>
            <a:avLst/>
            <a:gdLst>
              <a:gd name="connsiteX0" fmla="*/ 0 w 11834341"/>
              <a:gd name="connsiteY0" fmla="*/ 0 h 2987423"/>
              <a:gd name="connsiteX1" fmla="*/ 11834341 w 11834341"/>
              <a:gd name="connsiteY1" fmla="*/ 0 h 2987423"/>
              <a:gd name="connsiteX2" fmla="*/ 11834341 w 11834341"/>
              <a:gd name="connsiteY2" fmla="*/ 2987423 h 2987423"/>
              <a:gd name="connsiteX3" fmla="*/ 0 w 11834341"/>
              <a:gd name="connsiteY3" fmla="*/ 2987423 h 2987423"/>
              <a:gd name="connsiteX4" fmla="*/ 0 w 11834341"/>
              <a:gd name="connsiteY4" fmla="*/ 0 h 2987423"/>
              <a:gd name="connsiteX0" fmla="*/ 9467 w 11843808"/>
              <a:gd name="connsiteY0" fmla="*/ 0 h 2987423"/>
              <a:gd name="connsiteX1" fmla="*/ 11843808 w 11843808"/>
              <a:gd name="connsiteY1" fmla="*/ 0 h 2987423"/>
              <a:gd name="connsiteX2" fmla="*/ 11843808 w 11843808"/>
              <a:gd name="connsiteY2" fmla="*/ 2987423 h 2987423"/>
              <a:gd name="connsiteX3" fmla="*/ 9467 w 11843808"/>
              <a:gd name="connsiteY3" fmla="*/ 2987423 h 2987423"/>
              <a:gd name="connsiteX4" fmla="*/ 0 w 11843808"/>
              <a:gd name="connsiteY4" fmla="*/ 1159280 h 2987423"/>
              <a:gd name="connsiteX5" fmla="*/ 9467 w 11843808"/>
              <a:gd name="connsiteY5" fmla="*/ 0 h 2987423"/>
              <a:gd name="connsiteX0" fmla="*/ 9467 w 11843808"/>
              <a:gd name="connsiteY0" fmla="*/ 2008 h 2989431"/>
              <a:gd name="connsiteX1" fmla="*/ 5925312 w 11843808"/>
              <a:gd name="connsiteY1" fmla="*/ 0 h 2989431"/>
              <a:gd name="connsiteX2" fmla="*/ 11843808 w 11843808"/>
              <a:gd name="connsiteY2" fmla="*/ 2008 h 2989431"/>
              <a:gd name="connsiteX3" fmla="*/ 11843808 w 11843808"/>
              <a:gd name="connsiteY3" fmla="*/ 2989431 h 2989431"/>
              <a:gd name="connsiteX4" fmla="*/ 9467 w 11843808"/>
              <a:gd name="connsiteY4" fmla="*/ 2989431 h 2989431"/>
              <a:gd name="connsiteX5" fmla="*/ 0 w 11843808"/>
              <a:gd name="connsiteY5" fmla="*/ 1161288 h 2989431"/>
              <a:gd name="connsiteX6" fmla="*/ 9467 w 11843808"/>
              <a:gd name="connsiteY6" fmla="*/ 2008 h 2989431"/>
              <a:gd name="connsiteX0" fmla="*/ 650 w 11834991"/>
              <a:gd name="connsiteY0" fmla="*/ 2008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6" fmla="*/ 650 w 11834991"/>
              <a:gd name="connsiteY6" fmla="*/ 2008 h 2989431"/>
              <a:gd name="connsiteX0" fmla="*/ 3883 w 11834991"/>
              <a:gd name="connsiteY0" fmla="*/ 1164463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0" fmla="*/ 3883 w 11834991"/>
              <a:gd name="connsiteY0" fmla="*/ 1164463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0" fmla="*/ 3883 w 11834991"/>
              <a:gd name="connsiteY0" fmla="*/ 1164732 h 2989700"/>
              <a:gd name="connsiteX1" fmla="*/ 5916495 w 11834991"/>
              <a:gd name="connsiteY1" fmla="*/ 269 h 2989700"/>
              <a:gd name="connsiteX2" fmla="*/ 11834991 w 11834991"/>
              <a:gd name="connsiteY2" fmla="*/ 2277 h 2989700"/>
              <a:gd name="connsiteX3" fmla="*/ 11834991 w 11834991"/>
              <a:gd name="connsiteY3" fmla="*/ 2989700 h 2989700"/>
              <a:gd name="connsiteX4" fmla="*/ 650 w 11834991"/>
              <a:gd name="connsiteY4" fmla="*/ 2989700 h 2989700"/>
              <a:gd name="connsiteX5" fmla="*/ 3883 w 11834991"/>
              <a:gd name="connsiteY5" fmla="*/ 1164732 h 2989700"/>
              <a:gd name="connsiteX0" fmla="*/ 3883 w 11834991"/>
              <a:gd name="connsiteY0" fmla="*/ 1164463 h 2989431"/>
              <a:gd name="connsiteX1" fmla="*/ 1805336 w 11834991"/>
              <a:gd name="connsiteY1" fmla="*/ 525357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6530 h 2991498"/>
              <a:gd name="connsiteX1" fmla="*/ 1758770 w 11834991"/>
              <a:gd name="connsiteY1" fmla="*/ 453341 h 2991498"/>
              <a:gd name="connsiteX2" fmla="*/ 5916495 w 11834991"/>
              <a:gd name="connsiteY2" fmla="*/ 2067 h 2991498"/>
              <a:gd name="connsiteX3" fmla="*/ 11834991 w 11834991"/>
              <a:gd name="connsiteY3" fmla="*/ 4075 h 2991498"/>
              <a:gd name="connsiteX4" fmla="*/ 11834991 w 11834991"/>
              <a:gd name="connsiteY4" fmla="*/ 2991498 h 2991498"/>
              <a:gd name="connsiteX5" fmla="*/ 650 w 11834991"/>
              <a:gd name="connsiteY5" fmla="*/ 2991498 h 2991498"/>
              <a:gd name="connsiteX6" fmla="*/ 3883 w 11834991"/>
              <a:gd name="connsiteY6" fmla="*/ 1166530 h 2991498"/>
              <a:gd name="connsiteX0" fmla="*/ 3883 w 11834991"/>
              <a:gd name="connsiteY0" fmla="*/ 1164834 h 2989802"/>
              <a:gd name="connsiteX1" fmla="*/ 1758770 w 11834991"/>
              <a:gd name="connsiteY1" fmla="*/ 451645 h 2989802"/>
              <a:gd name="connsiteX2" fmla="*/ 5916495 w 11834991"/>
              <a:gd name="connsiteY2" fmla="*/ 371 h 2989802"/>
              <a:gd name="connsiteX3" fmla="*/ 11834991 w 11834991"/>
              <a:gd name="connsiteY3" fmla="*/ 2379 h 2989802"/>
              <a:gd name="connsiteX4" fmla="*/ 11834991 w 11834991"/>
              <a:gd name="connsiteY4" fmla="*/ 2989802 h 2989802"/>
              <a:gd name="connsiteX5" fmla="*/ 650 w 11834991"/>
              <a:gd name="connsiteY5" fmla="*/ 2989802 h 2989802"/>
              <a:gd name="connsiteX6" fmla="*/ 3883 w 11834991"/>
              <a:gd name="connsiteY6" fmla="*/ 1164834 h 2989802"/>
              <a:gd name="connsiteX0" fmla="*/ 3883 w 11834991"/>
              <a:gd name="connsiteY0" fmla="*/ 1164834 h 2989802"/>
              <a:gd name="connsiteX1" fmla="*/ 1758770 w 11834991"/>
              <a:gd name="connsiteY1" fmla="*/ 451645 h 2989802"/>
              <a:gd name="connsiteX2" fmla="*/ 5916495 w 11834991"/>
              <a:gd name="connsiteY2" fmla="*/ 371 h 2989802"/>
              <a:gd name="connsiteX3" fmla="*/ 11834991 w 11834991"/>
              <a:gd name="connsiteY3" fmla="*/ 2379 h 2989802"/>
              <a:gd name="connsiteX4" fmla="*/ 11834991 w 11834991"/>
              <a:gd name="connsiteY4" fmla="*/ 2989802 h 2989802"/>
              <a:gd name="connsiteX5" fmla="*/ 650 w 11834991"/>
              <a:gd name="connsiteY5" fmla="*/ 2989802 h 2989802"/>
              <a:gd name="connsiteX6" fmla="*/ 3883 w 11834991"/>
              <a:gd name="connsiteY6" fmla="*/ 1164834 h 2989802"/>
              <a:gd name="connsiteX0" fmla="*/ 3883 w 11834991"/>
              <a:gd name="connsiteY0" fmla="*/ 1164775 h 2989743"/>
              <a:gd name="connsiteX1" fmla="*/ 1758770 w 11834991"/>
              <a:gd name="connsiteY1" fmla="*/ 451586 h 2989743"/>
              <a:gd name="connsiteX2" fmla="*/ 5916495 w 11834991"/>
              <a:gd name="connsiteY2" fmla="*/ 312 h 2989743"/>
              <a:gd name="connsiteX3" fmla="*/ 11834991 w 11834991"/>
              <a:gd name="connsiteY3" fmla="*/ 2320 h 2989743"/>
              <a:gd name="connsiteX4" fmla="*/ 11834991 w 11834991"/>
              <a:gd name="connsiteY4" fmla="*/ 2989743 h 2989743"/>
              <a:gd name="connsiteX5" fmla="*/ 650 w 11834991"/>
              <a:gd name="connsiteY5" fmla="*/ 2989743 h 2989743"/>
              <a:gd name="connsiteX6" fmla="*/ 3883 w 11834991"/>
              <a:gd name="connsiteY6" fmla="*/ 1164775 h 2989743"/>
              <a:gd name="connsiteX0" fmla="*/ 3883 w 11834991"/>
              <a:gd name="connsiteY0" fmla="*/ 1164880 h 2989848"/>
              <a:gd name="connsiteX1" fmla="*/ 1932336 w 11834991"/>
              <a:gd name="connsiteY1" fmla="*/ 411474 h 2989848"/>
              <a:gd name="connsiteX2" fmla="*/ 5916495 w 11834991"/>
              <a:gd name="connsiteY2" fmla="*/ 417 h 2989848"/>
              <a:gd name="connsiteX3" fmla="*/ 11834991 w 11834991"/>
              <a:gd name="connsiteY3" fmla="*/ 2425 h 2989848"/>
              <a:gd name="connsiteX4" fmla="*/ 11834991 w 11834991"/>
              <a:gd name="connsiteY4" fmla="*/ 2989848 h 2989848"/>
              <a:gd name="connsiteX5" fmla="*/ 650 w 11834991"/>
              <a:gd name="connsiteY5" fmla="*/ 2989848 h 2989848"/>
              <a:gd name="connsiteX6" fmla="*/ 3883 w 11834991"/>
              <a:gd name="connsiteY6" fmla="*/ 1164880 h 2989848"/>
              <a:gd name="connsiteX0" fmla="*/ 3883 w 11834991"/>
              <a:gd name="connsiteY0" fmla="*/ 1164867 h 2989835"/>
              <a:gd name="connsiteX1" fmla="*/ 1932336 w 11834991"/>
              <a:gd name="connsiteY1" fmla="*/ 411461 h 2989835"/>
              <a:gd name="connsiteX2" fmla="*/ 5916495 w 11834991"/>
              <a:gd name="connsiteY2" fmla="*/ 404 h 2989835"/>
              <a:gd name="connsiteX3" fmla="*/ 11834991 w 11834991"/>
              <a:gd name="connsiteY3" fmla="*/ 2412 h 2989835"/>
              <a:gd name="connsiteX4" fmla="*/ 11834991 w 11834991"/>
              <a:gd name="connsiteY4" fmla="*/ 2989835 h 2989835"/>
              <a:gd name="connsiteX5" fmla="*/ 650 w 11834991"/>
              <a:gd name="connsiteY5" fmla="*/ 2989835 h 2989835"/>
              <a:gd name="connsiteX6" fmla="*/ 3883 w 11834991"/>
              <a:gd name="connsiteY6" fmla="*/ 1164867 h 2989835"/>
              <a:gd name="connsiteX0" fmla="*/ 3883 w 11834991"/>
              <a:gd name="connsiteY0" fmla="*/ 1164888 h 2989856"/>
              <a:gd name="connsiteX1" fmla="*/ 1921753 w 11834991"/>
              <a:gd name="connsiteY1" fmla="*/ 405132 h 2989856"/>
              <a:gd name="connsiteX2" fmla="*/ 5916495 w 11834991"/>
              <a:gd name="connsiteY2" fmla="*/ 425 h 2989856"/>
              <a:gd name="connsiteX3" fmla="*/ 11834991 w 11834991"/>
              <a:gd name="connsiteY3" fmla="*/ 2433 h 2989856"/>
              <a:gd name="connsiteX4" fmla="*/ 11834991 w 11834991"/>
              <a:gd name="connsiteY4" fmla="*/ 2989856 h 2989856"/>
              <a:gd name="connsiteX5" fmla="*/ 650 w 11834991"/>
              <a:gd name="connsiteY5" fmla="*/ 2989856 h 2989856"/>
              <a:gd name="connsiteX6" fmla="*/ 3883 w 11834991"/>
              <a:gd name="connsiteY6" fmla="*/ 1164888 h 2989856"/>
              <a:gd name="connsiteX0" fmla="*/ 43 w 11835384"/>
              <a:gd name="connsiteY0" fmla="*/ 893516 h 2989610"/>
              <a:gd name="connsiteX1" fmla="*/ 1922146 w 11835384"/>
              <a:gd name="connsiteY1" fmla="*/ 404886 h 2989610"/>
              <a:gd name="connsiteX2" fmla="*/ 5916888 w 11835384"/>
              <a:gd name="connsiteY2" fmla="*/ 179 h 2989610"/>
              <a:gd name="connsiteX3" fmla="*/ 11835384 w 11835384"/>
              <a:gd name="connsiteY3" fmla="*/ 2187 h 2989610"/>
              <a:gd name="connsiteX4" fmla="*/ 11835384 w 11835384"/>
              <a:gd name="connsiteY4" fmla="*/ 2989610 h 2989610"/>
              <a:gd name="connsiteX5" fmla="*/ 1043 w 11835384"/>
              <a:gd name="connsiteY5" fmla="*/ 2989610 h 2989610"/>
              <a:gd name="connsiteX6" fmla="*/ 43 w 11835384"/>
              <a:gd name="connsiteY6" fmla="*/ 893516 h 2989610"/>
              <a:gd name="connsiteX0" fmla="*/ 0 w 11835341"/>
              <a:gd name="connsiteY0" fmla="*/ 893516 h 2989610"/>
              <a:gd name="connsiteX1" fmla="*/ 1922103 w 11835341"/>
              <a:gd name="connsiteY1" fmla="*/ 404886 h 2989610"/>
              <a:gd name="connsiteX2" fmla="*/ 5916845 w 11835341"/>
              <a:gd name="connsiteY2" fmla="*/ 179 h 2989610"/>
              <a:gd name="connsiteX3" fmla="*/ 11835341 w 11835341"/>
              <a:gd name="connsiteY3" fmla="*/ 2187 h 2989610"/>
              <a:gd name="connsiteX4" fmla="*/ 11835341 w 11835341"/>
              <a:gd name="connsiteY4" fmla="*/ 2989610 h 2989610"/>
              <a:gd name="connsiteX5" fmla="*/ 1000 w 11835341"/>
              <a:gd name="connsiteY5" fmla="*/ 2989610 h 2989610"/>
              <a:gd name="connsiteX6" fmla="*/ 0 w 11835341"/>
              <a:gd name="connsiteY6" fmla="*/ 893516 h 2989610"/>
              <a:gd name="connsiteX0" fmla="*/ 0 w 11835341"/>
              <a:gd name="connsiteY0" fmla="*/ 893720 h 2989814"/>
              <a:gd name="connsiteX1" fmla="*/ 2025820 w 11835341"/>
              <a:gd name="connsiteY1" fmla="*/ 260013 h 2989814"/>
              <a:gd name="connsiteX2" fmla="*/ 5916845 w 11835341"/>
              <a:gd name="connsiteY2" fmla="*/ 383 h 2989814"/>
              <a:gd name="connsiteX3" fmla="*/ 11835341 w 11835341"/>
              <a:gd name="connsiteY3" fmla="*/ 2391 h 2989814"/>
              <a:gd name="connsiteX4" fmla="*/ 11835341 w 11835341"/>
              <a:gd name="connsiteY4" fmla="*/ 2989814 h 2989814"/>
              <a:gd name="connsiteX5" fmla="*/ 1000 w 11835341"/>
              <a:gd name="connsiteY5" fmla="*/ 2989814 h 2989814"/>
              <a:gd name="connsiteX6" fmla="*/ 0 w 11835341"/>
              <a:gd name="connsiteY6" fmla="*/ 893720 h 2989814"/>
              <a:gd name="connsiteX0" fmla="*/ 0 w 11835341"/>
              <a:gd name="connsiteY0" fmla="*/ 897278 h 2993372"/>
              <a:gd name="connsiteX1" fmla="*/ 2025820 w 11835341"/>
              <a:gd name="connsiteY1" fmla="*/ 263571 h 2993372"/>
              <a:gd name="connsiteX2" fmla="*/ 5916845 w 11835341"/>
              <a:gd name="connsiteY2" fmla="*/ 3941 h 2993372"/>
              <a:gd name="connsiteX3" fmla="*/ 11835341 w 11835341"/>
              <a:gd name="connsiteY3" fmla="*/ 5949 h 2993372"/>
              <a:gd name="connsiteX4" fmla="*/ 11835341 w 11835341"/>
              <a:gd name="connsiteY4" fmla="*/ 2993372 h 2993372"/>
              <a:gd name="connsiteX5" fmla="*/ 1000 w 11835341"/>
              <a:gd name="connsiteY5" fmla="*/ 2993372 h 2993372"/>
              <a:gd name="connsiteX6" fmla="*/ 0 w 11835341"/>
              <a:gd name="connsiteY6" fmla="*/ 897278 h 2993372"/>
              <a:gd name="connsiteX0" fmla="*/ 0 w 11835341"/>
              <a:gd name="connsiteY0" fmla="*/ 898261 h 2994355"/>
              <a:gd name="connsiteX1" fmla="*/ 2025820 w 11835341"/>
              <a:gd name="connsiteY1" fmla="*/ 264554 h 2994355"/>
              <a:gd name="connsiteX2" fmla="*/ 5916845 w 11835341"/>
              <a:gd name="connsiteY2" fmla="*/ 4924 h 2994355"/>
              <a:gd name="connsiteX3" fmla="*/ 11835341 w 11835341"/>
              <a:gd name="connsiteY3" fmla="*/ 6932 h 2994355"/>
              <a:gd name="connsiteX4" fmla="*/ 11835341 w 11835341"/>
              <a:gd name="connsiteY4" fmla="*/ 2994355 h 2994355"/>
              <a:gd name="connsiteX5" fmla="*/ 1000 w 11835341"/>
              <a:gd name="connsiteY5" fmla="*/ 2994355 h 2994355"/>
              <a:gd name="connsiteX6" fmla="*/ 0 w 11835341"/>
              <a:gd name="connsiteY6" fmla="*/ 898261 h 2994355"/>
              <a:gd name="connsiteX0" fmla="*/ 0 w 11835341"/>
              <a:gd name="connsiteY0" fmla="*/ 901345 h 2997439"/>
              <a:gd name="connsiteX1" fmla="*/ 2025820 w 11835341"/>
              <a:gd name="connsiteY1" fmla="*/ 267638 h 2997439"/>
              <a:gd name="connsiteX2" fmla="*/ 3810844 w 11835341"/>
              <a:gd name="connsiteY2" fmla="*/ 3863 h 2997439"/>
              <a:gd name="connsiteX3" fmla="*/ 11835341 w 11835341"/>
              <a:gd name="connsiteY3" fmla="*/ 10016 h 2997439"/>
              <a:gd name="connsiteX4" fmla="*/ 11835341 w 11835341"/>
              <a:gd name="connsiteY4" fmla="*/ 2997439 h 2997439"/>
              <a:gd name="connsiteX5" fmla="*/ 1000 w 11835341"/>
              <a:gd name="connsiteY5" fmla="*/ 2997439 h 2997439"/>
              <a:gd name="connsiteX6" fmla="*/ 0 w 11835341"/>
              <a:gd name="connsiteY6" fmla="*/ 901345 h 2997439"/>
              <a:gd name="connsiteX0" fmla="*/ 0 w 11835341"/>
              <a:gd name="connsiteY0" fmla="*/ 897482 h 2993576"/>
              <a:gd name="connsiteX1" fmla="*/ 2025820 w 11835341"/>
              <a:gd name="connsiteY1" fmla="*/ 263775 h 2993576"/>
              <a:gd name="connsiteX2" fmla="*/ 3810844 w 11835341"/>
              <a:gd name="connsiteY2" fmla="*/ 0 h 2993576"/>
              <a:gd name="connsiteX3" fmla="*/ 11835341 w 11835341"/>
              <a:gd name="connsiteY3" fmla="*/ 6153 h 2993576"/>
              <a:gd name="connsiteX4" fmla="*/ 11835341 w 11835341"/>
              <a:gd name="connsiteY4" fmla="*/ 2993576 h 2993576"/>
              <a:gd name="connsiteX5" fmla="*/ 1000 w 11835341"/>
              <a:gd name="connsiteY5" fmla="*/ 2993576 h 2993576"/>
              <a:gd name="connsiteX6" fmla="*/ 0 w 11835341"/>
              <a:gd name="connsiteY6" fmla="*/ 897482 h 2993576"/>
              <a:gd name="connsiteX0" fmla="*/ 478839 w 12313180"/>
              <a:gd name="connsiteY0" fmla="*/ 2993576 h 2993576"/>
              <a:gd name="connsiteX1" fmla="*/ 2503659 w 12313180"/>
              <a:gd name="connsiteY1" fmla="*/ 263775 h 2993576"/>
              <a:gd name="connsiteX2" fmla="*/ 4288683 w 12313180"/>
              <a:gd name="connsiteY2" fmla="*/ 0 h 2993576"/>
              <a:gd name="connsiteX3" fmla="*/ 12313180 w 12313180"/>
              <a:gd name="connsiteY3" fmla="*/ 6153 h 2993576"/>
              <a:gd name="connsiteX4" fmla="*/ 12313180 w 12313180"/>
              <a:gd name="connsiteY4" fmla="*/ 2993576 h 2993576"/>
              <a:gd name="connsiteX5" fmla="*/ 478839 w 12313180"/>
              <a:gd name="connsiteY5" fmla="*/ 2993576 h 2993576"/>
              <a:gd name="connsiteX0" fmla="*/ 478855 w 12313196"/>
              <a:gd name="connsiteY0" fmla="*/ 2993576 h 2993576"/>
              <a:gd name="connsiteX1" fmla="*/ 2503675 w 12313196"/>
              <a:gd name="connsiteY1" fmla="*/ 263775 h 2993576"/>
              <a:gd name="connsiteX2" fmla="*/ 4288699 w 12313196"/>
              <a:gd name="connsiteY2" fmla="*/ 0 h 2993576"/>
              <a:gd name="connsiteX3" fmla="*/ 12313196 w 12313196"/>
              <a:gd name="connsiteY3" fmla="*/ 6153 h 2993576"/>
              <a:gd name="connsiteX4" fmla="*/ 12313196 w 12313196"/>
              <a:gd name="connsiteY4" fmla="*/ 2993576 h 2993576"/>
              <a:gd name="connsiteX5" fmla="*/ 478855 w 12313196"/>
              <a:gd name="connsiteY5" fmla="*/ 2993576 h 2993576"/>
              <a:gd name="connsiteX0" fmla="*/ 455988 w 12290329"/>
              <a:gd name="connsiteY0" fmla="*/ 2993576 h 2993576"/>
              <a:gd name="connsiteX1" fmla="*/ 2694909 w 12290329"/>
              <a:gd name="connsiteY1" fmla="*/ 983556 h 2993576"/>
              <a:gd name="connsiteX2" fmla="*/ 4265832 w 12290329"/>
              <a:gd name="connsiteY2" fmla="*/ 0 h 2993576"/>
              <a:gd name="connsiteX3" fmla="*/ 12290329 w 12290329"/>
              <a:gd name="connsiteY3" fmla="*/ 6153 h 2993576"/>
              <a:gd name="connsiteX4" fmla="*/ 12290329 w 12290329"/>
              <a:gd name="connsiteY4" fmla="*/ 2993576 h 2993576"/>
              <a:gd name="connsiteX5" fmla="*/ 455988 w 12290329"/>
              <a:gd name="connsiteY5" fmla="*/ 2993576 h 2993576"/>
              <a:gd name="connsiteX0" fmla="*/ 611227 w 12445568"/>
              <a:gd name="connsiteY0" fmla="*/ 2993576 h 2993576"/>
              <a:gd name="connsiteX1" fmla="*/ 1703514 w 12445568"/>
              <a:gd name="connsiteY1" fmla="*/ 1061475 h 2993576"/>
              <a:gd name="connsiteX2" fmla="*/ 4421071 w 12445568"/>
              <a:gd name="connsiteY2" fmla="*/ 0 h 2993576"/>
              <a:gd name="connsiteX3" fmla="*/ 12445568 w 12445568"/>
              <a:gd name="connsiteY3" fmla="*/ 6153 h 2993576"/>
              <a:gd name="connsiteX4" fmla="*/ 12445568 w 12445568"/>
              <a:gd name="connsiteY4" fmla="*/ 2993576 h 2993576"/>
              <a:gd name="connsiteX5" fmla="*/ 611227 w 12445568"/>
              <a:gd name="connsiteY5" fmla="*/ 2993576 h 2993576"/>
              <a:gd name="connsiteX0" fmla="*/ 591975 w 12426316"/>
              <a:gd name="connsiteY0" fmla="*/ 2993576 h 2993576"/>
              <a:gd name="connsiteX1" fmla="*/ 1684262 w 12426316"/>
              <a:gd name="connsiteY1" fmla="*/ 1061475 h 2993576"/>
              <a:gd name="connsiteX2" fmla="*/ 4401819 w 12426316"/>
              <a:gd name="connsiteY2" fmla="*/ 0 h 2993576"/>
              <a:gd name="connsiteX3" fmla="*/ 12426316 w 12426316"/>
              <a:gd name="connsiteY3" fmla="*/ 6153 h 2993576"/>
              <a:gd name="connsiteX4" fmla="*/ 12426316 w 12426316"/>
              <a:gd name="connsiteY4" fmla="*/ 2993576 h 2993576"/>
              <a:gd name="connsiteX5" fmla="*/ 591975 w 12426316"/>
              <a:gd name="connsiteY5" fmla="*/ 2993576 h 2993576"/>
              <a:gd name="connsiteX0" fmla="*/ 0 w 11834341"/>
              <a:gd name="connsiteY0" fmla="*/ 2993576 h 2993576"/>
              <a:gd name="connsiteX1" fmla="*/ 1092287 w 11834341"/>
              <a:gd name="connsiteY1" fmla="*/ 1061475 h 2993576"/>
              <a:gd name="connsiteX2" fmla="*/ 3809844 w 11834341"/>
              <a:gd name="connsiteY2" fmla="*/ 0 h 2993576"/>
              <a:gd name="connsiteX3" fmla="*/ 11834341 w 11834341"/>
              <a:gd name="connsiteY3" fmla="*/ 6153 h 2993576"/>
              <a:gd name="connsiteX4" fmla="*/ 11834341 w 11834341"/>
              <a:gd name="connsiteY4" fmla="*/ 2993576 h 2993576"/>
              <a:gd name="connsiteX5" fmla="*/ 0 w 11834341"/>
              <a:gd name="connsiteY5" fmla="*/ 2993576 h 2993576"/>
              <a:gd name="connsiteX0" fmla="*/ 274 w 11834615"/>
              <a:gd name="connsiteY0" fmla="*/ 2993576 h 2993576"/>
              <a:gd name="connsiteX1" fmla="*/ 1092561 w 11834615"/>
              <a:gd name="connsiteY1" fmla="*/ 1061475 h 2993576"/>
              <a:gd name="connsiteX2" fmla="*/ 3810118 w 11834615"/>
              <a:gd name="connsiteY2" fmla="*/ 0 h 2993576"/>
              <a:gd name="connsiteX3" fmla="*/ 11834615 w 11834615"/>
              <a:gd name="connsiteY3" fmla="*/ 6153 h 2993576"/>
              <a:gd name="connsiteX4" fmla="*/ 11834615 w 11834615"/>
              <a:gd name="connsiteY4" fmla="*/ 2993576 h 2993576"/>
              <a:gd name="connsiteX5" fmla="*/ 274 w 11834615"/>
              <a:gd name="connsiteY5" fmla="*/ 2993576 h 2993576"/>
              <a:gd name="connsiteX0" fmla="*/ 400 w 11834741"/>
              <a:gd name="connsiteY0" fmla="*/ 2993576 h 2993576"/>
              <a:gd name="connsiteX1" fmla="*/ 900311 w 11834741"/>
              <a:gd name="connsiteY1" fmla="*/ 1204494 h 2993576"/>
              <a:gd name="connsiteX2" fmla="*/ 3810244 w 11834741"/>
              <a:gd name="connsiteY2" fmla="*/ 0 h 2993576"/>
              <a:gd name="connsiteX3" fmla="*/ 11834741 w 11834741"/>
              <a:gd name="connsiteY3" fmla="*/ 6153 h 2993576"/>
              <a:gd name="connsiteX4" fmla="*/ 11834741 w 11834741"/>
              <a:gd name="connsiteY4" fmla="*/ 2993576 h 2993576"/>
              <a:gd name="connsiteX5" fmla="*/ 400 w 11834741"/>
              <a:gd name="connsiteY5" fmla="*/ 2993576 h 2993576"/>
              <a:gd name="connsiteX0" fmla="*/ 494 w 11834835"/>
              <a:gd name="connsiteY0" fmla="*/ 2993576 h 2993576"/>
              <a:gd name="connsiteX1" fmla="*/ 900405 w 11834835"/>
              <a:gd name="connsiteY1" fmla="*/ 1204494 h 2993576"/>
              <a:gd name="connsiteX2" fmla="*/ 3810338 w 11834835"/>
              <a:gd name="connsiteY2" fmla="*/ 0 h 2993576"/>
              <a:gd name="connsiteX3" fmla="*/ 11834835 w 11834835"/>
              <a:gd name="connsiteY3" fmla="*/ 6153 h 2993576"/>
              <a:gd name="connsiteX4" fmla="*/ 11834835 w 11834835"/>
              <a:gd name="connsiteY4" fmla="*/ 2993576 h 2993576"/>
              <a:gd name="connsiteX5" fmla="*/ 494 w 11834835"/>
              <a:gd name="connsiteY5" fmla="*/ 2993576 h 2993576"/>
              <a:gd name="connsiteX0" fmla="*/ 602 w 11834943"/>
              <a:gd name="connsiteY0" fmla="*/ 2993576 h 2993576"/>
              <a:gd name="connsiteX1" fmla="*/ 900513 w 11834943"/>
              <a:gd name="connsiteY1" fmla="*/ 1204494 h 2993576"/>
              <a:gd name="connsiteX2" fmla="*/ 3810446 w 11834943"/>
              <a:gd name="connsiteY2" fmla="*/ 0 h 2993576"/>
              <a:gd name="connsiteX3" fmla="*/ 11834943 w 11834943"/>
              <a:gd name="connsiteY3" fmla="*/ 6153 h 2993576"/>
              <a:gd name="connsiteX4" fmla="*/ 11834943 w 11834943"/>
              <a:gd name="connsiteY4" fmla="*/ 2993576 h 2993576"/>
              <a:gd name="connsiteX5" fmla="*/ 602 w 11834943"/>
              <a:gd name="connsiteY5" fmla="*/ 2993576 h 2993576"/>
              <a:gd name="connsiteX0" fmla="*/ 602 w 11834943"/>
              <a:gd name="connsiteY0" fmla="*/ 2993576 h 2993576"/>
              <a:gd name="connsiteX1" fmla="*/ 900513 w 11834943"/>
              <a:gd name="connsiteY1" fmla="*/ 1204494 h 2993576"/>
              <a:gd name="connsiteX2" fmla="*/ 3810446 w 11834943"/>
              <a:gd name="connsiteY2" fmla="*/ 0 h 2993576"/>
              <a:gd name="connsiteX3" fmla="*/ 11834943 w 11834943"/>
              <a:gd name="connsiteY3" fmla="*/ 6153 h 2993576"/>
              <a:gd name="connsiteX4" fmla="*/ 11834943 w 11834943"/>
              <a:gd name="connsiteY4" fmla="*/ 2993576 h 2993576"/>
              <a:gd name="connsiteX5" fmla="*/ 602 w 11834943"/>
              <a:gd name="connsiteY5" fmla="*/ 2993576 h 2993576"/>
              <a:gd name="connsiteX0" fmla="*/ 566 w 11834907"/>
              <a:gd name="connsiteY0" fmla="*/ 2991384 h 2991384"/>
              <a:gd name="connsiteX1" fmla="*/ 900477 w 11834907"/>
              <a:gd name="connsiteY1" fmla="*/ 1202302 h 2991384"/>
              <a:gd name="connsiteX2" fmla="*/ 3813977 w 11834907"/>
              <a:gd name="connsiteY2" fmla="*/ 0 h 2991384"/>
              <a:gd name="connsiteX3" fmla="*/ 11834907 w 11834907"/>
              <a:gd name="connsiteY3" fmla="*/ 3961 h 2991384"/>
              <a:gd name="connsiteX4" fmla="*/ 11834907 w 11834907"/>
              <a:gd name="connsiteY4" fmla="*/ 2991384 h 2991384"/>
              <a:gd name="connsiteX5" fmla="*/ 566 w 11834907"/>
              <a:gd name="connsiteY5" fmla="*/ 2991384 h 2991384"/>
              <a:gd name="connsiteX0" fmla="*/ 577 w 11834918"/>
              <a:gd name="connsiteY0" fmla="*/ 2992114 h 2992114"/>
              <a:gd name="connsiteX1" fmla="*/ 900488 w 11834918"/>
              <a:gd name="connsiteY1" fmla="*/ 1203032 h 2992114"/>
              <a:gd name="connsiteX2" fmla="*/ 3853241 w 11834918"/>
              <a:gd name="connsiteY2" fmla="*/ 0 h 2992114"/>
              <a:gd name="connsiteX3" fmla="*/ 11834918 w 11834918"/>
              <a:gd name="connsiteY3" fmla="*/ 4691 h 2992114"/>
              <a:gd name="connsiteX4" fmla="*/ 11834918 w 11834918"/>
              <a:gd name="connsiteY4" fmla="*/ 2992114 h 2992114"/>
              <a:gd name="connsiteX5" fmla="*/ 577 w 11834918"/>
              <a:gd name="connsiteY5" fmla="*/ 2992114 h 2992114"/>
              <a:gd name="connsiteX0" fmla="*/ 577 w 11834918"/>
              <a:gd name="connsiteY0" fmla="*/ 2992114 h 2992114"/>
              <a:gd name="connsiteX1" fmla="*/ 900488 w 11834918"/>
              <a:gd name="connsiteY1" fmla="*/ 1203032 h 2992114"/>
              <a:gd name="connsiteX2" fmla="*/ 3853241 w 11834918"/>
              <a:gd name="connsiteY2" fmla="*/ 0 h 2992114"/>
              <a:gd name="connsiteX3" fmla="*/ 11834918 w 11834918"/>
              <a:gd name="connsiteY3" fmla="*/ 4691 h 2992114"/>
              <a:gd name="connsiteX4" fmla="*/ 11834918 w 11834918"/>
              <a:gd name="connsiteY4" fmla="*/ 2992114 h 2992114"/>
              <a:gd name="connsiteX5" fmla="*/ 577 w 11834918"/>
              <a:gd name="connsiteY5" fmla="*/ 2992114 h 2992114"/>
              <a:gd name="connsiteX0" fmla="*/ 577 w 11834918"/>
              <a:gd name="connsiteY0" fmla="*/ 2992114 h 2992114"/>
              <a:gd name="connsiteX1" fmla="*/ 900488 w 11834918"/>
              <a:gd name="connsiteY1" fmla="*/ 1203032 h 2992114"/>
              <a:gd name="connsiteX2" fmla="*/ 3853241 w 11834918"/>
              <a:gd name="connsiteY2" fmla="*/ 0 h 2992114"/>
              <a:gd name="connsiteX3" fmla="*/ 11834918 w 11834918"/>
              <a:gd name="connsiteY3" fmla="*/ 4691 h 2992114"/>
              <a:gd name="connsiteX4" fmla="*/ 11834918 w 11834918"/>
              <a:gd name="connsiteY4" fmla="*/ 2992114 h 2992114"/>
              <a:gd name="connsiteX5" fmla="*/ 577 w 11834918"/>
              <a:gd name="connsiteY5" fmla="*/ 2992114 h 2992114"/>
              <a:gd name="connsiteX0" fmla="*/ 599 w 11834940"/>
              <a:gd name="connsiteY0" fmla="*/ 2992114 h 2992114"/>
              <a:gd name="connsiteX1" fmla="*/ 889804 w 11834940"/>
              <a:gd name="connsiteY1" fmla="*/ 1201573 h 2992114"/>
              <a:gd name="connsiteX2" fmla="*/ 3853263 w 11834940"/>
              <a:gd name="connsiteY2" fmla="*/ 0 h 2992114"/>
              <a:gd name="connsiteX3" fmla="*/ 11834940 w 11834940"/>
              <a:gd name="connsiteY3" fmla="*/ 4691 h 2992114"/>
              <a:gd name="connsiteX4" fmla="*/ 11834940 w 11834940"/>
              <a:gd name="connsiteY4" fmla="*/ 2992114 h 2992114"/>
              <a:gd name="connsiteX5" fmla="*/ 599 w 11834940"/>
              <a:gd name="connsiteY5" fmla="*/ 2992114 h 299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4940" h="2992114">
                <a:moveTo>
                  <a:pt x="599" y="2992114"/>
                </a:moveTo>
                <a:cubicBezTo>
                  <a:pt x="-14320" y="2456311"/>
                  <a:pt x="247693" y="1700259"/>
                  <a:pt x="889804" y="1201573"/>
                </a:cubicBezTo>
                <a:cubicBezTo>
                  <a:pt x="1531915" y="702887"/>
                  <a:pt x="2418364" y="284089"/>
                  <a:pt x="3853263" y="0"/>
                </a:cubicBezTo>
                <a:lnTo>
                  <a:pt x="11834940" y="4691"/>
                </a:lnTo>
                <a:lnTo>
                  <a:pt x="11834940" y="2992114"/>
                </a:lnTo>
                <a:lnTo>
                  <a:pt x="599" y="2992114"/>
                </a:lnTo>
                <a:close/>
              </a:path>
            </a:pathLst>
          </a:custGeom>
          <a:solidFill>
            <a:schemeClr val="bg1">
              <a:lumMod val="95000"/>
            </a:schemeClr>
          </a:solidFill>
          <a:ln w="1270">
            <a:noFill/>
          </a:ln>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8" name="Päivämäärän paikkamerkki 3">
            <a:extLst>
              <a:ext uri="{FF2B5EF4-FFF2-40B4-BE49-F238E27FC236}">
                <a16:creationId xmlns:a16="http://schemas.microsoft.com/office/drawing/2014/main" id="{C6FEECCB-0ADF-4D17-9F84-4B82085D7DE7}"/>
              </a:ext>
            </a:extLst>
          </p:cNvPr>
          <p:cNvSpPr>
            <a:spLocks noGrp="1"/>
          </p:cNvSpPr>
          <p:nvPr>
            <p:ph type="dt" sz="half" idx="10"/>
          </p:nvPr>
        </p:nvSpPr>
        <p:spPr>
          <a:xfrm>
            <a:off x="1229867" y="5719568"/>
            <a:ext cx="1242000" cy="642035"/>
          </a:xfrm>
        </p:spPr>
        <p:txBody>
          <a:bodyPr vert="horz" lIns="0" tIns="0" rIns="0" bIns="0" rtlCol="0" anchor="t" anchorCtr="0">
            <a:noAutofit/>
          </a:bodyPr>
          <a:lstStyle>
            <a:lvl1pPr algn="l">
              <a:defRPr lang="fi-FI" sz="1600" smtClean="0">
                <a:solidFill>
                  <a:schemeClr val="bg1"/>
                </a:solidFill>
              </a:defRPr>
            </a:lvl1pPr>
          </a:lstStyle>
          <a:p>
            <a:pPr algn="l">
              <a:lnSpc>
                <a:spcPct val="110000"/>
              </a:lnSpc>
              <a:buClr>
                <a:schemeClr val="tx2"/>
              </a:buClr>
            </a:pPr>
            <a:r>
              <a:rPr lang="fi-FI"/>
              <a:t>5.8.2021</a:t>
            </a:r>
          </a:p>
        </p:txBody>
      </p:sp>
      <p:sp>
        <p:nvSpPr>
          <p:cNvPr id="9" name="Alatunnisteen paikkamerkki 4">
            <a:extLst>
              <a:ext uri="{FF2B5EF4-FFF2-40B4-BE49-F238E27FC236}">
                <a16:creationId xmlns:a16="http://schemas.microsoft.com/office/drawing/2014/main" id="{580B187D-B133-4F32-8568-D26ED15FC1AF}"/>
              </a:ext>
            </a:extLst>
          </p:cNvPr>
          <p:cNvSpPr>
            <a:spLocks noGrp="1"/>
          </p:cNvSpPr>
          <p:nvPr>
            <p:ph type="ftr" sz="quarter" idx="11"/>
          </p:nvPr>
        </p:nvSpPr>
        <p:spPr>
          <a:xfrm>
            <a:off x="1229868" y="5462054"/>
            <a:ext cx="4114800" cy="241091"/>
          </a:xfrm>
        </p:spPr>
        <p:txBody>
          <a:bodyPr vert="horz" lIns="0" tIns="0" rIns="0" bIns="0" rtlCol="0" anchor="t" anchorCtr="0">
            <a:noAutofit/>
          </a:bodyPr>
          <a:lstStyle>
            <a:lvl1pPr algn="l">
              <a:defRPr lang="fi-FI" sz="1600" dirty="0" smtClean="0">
                <a:solidFill>
                  <a:schemeClr val="bg1"/>
                </a:solidFill>
              </a:defRPr>
            </a:lvl1pPr>
          </a:lstStyle>
          <a:p>
            <a:pPr algn="l">
              <a:lnSpc>
                <a:spcPct val="110000"/>
              </a:lnSpc>
              <a:buClr>
                <a:schemeClr val="tx2"/>
              </a:buClr>
            </a:pPr>
            <a:r>
              <a:rPr lang="fi-FI"/>
              <a:t>Valeria Kerkkä</a:t>
            </a:r>
          </a:p>
        </p:txBody>
      </p:sp>
    </p:spTree>
    <p:extLst>
      <p:ext uri="{BB962C8B-B14F-4D97-AF65-F5344CB8AC3E}">
        <p14:creationId xmlns:p14="http://schemas.microsoft.com/office/powerpoint/2010/main" val="1991129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Otsikko ja sisältö" preserve="1" userDrawn="1">
  <p:cSld name="Otsikko ja sisältö">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p:txBody>
          <a:bodyPr/>
          <a:lstStyle/>
          <a:p>
            <a:r>
              <a:rPr lang="fi-FI"/>
              <a:t>Tekstisivu, yksipalstainen.</a:t>
            </a:r>
            <a:br>
              <a:rPr lang="fi-FI"/>
            </a:br>
            <a:r>
              <a:rPr lang="fi-FI"/>
              <a:t>Otsikon pituus korkeintaan kaksi riviä</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p:txBody>
          <a:bodyPr/>
          <a:lstStyle>
            <a:lvl1pPr>
              <a:defRPr/>
            </a:lvl1pPr>
          </a:lstStyle>
          <a:p>
            <a:pPr marL="357188" marR="0" lvl="0" indent="-357188" algn="l" defTabSz="914400" rtl="0" eaLnBrk="1" fontAlgn="auto" latinLnBrk="0" hangingPunct="1">
              <a:lnSpc>
                <a:spcPct val="100000"/>
              </a:lnSpc>
              <a:spcBef>
                <a:spcPts val="1000"/>
              </a:spcBef>
              <a:spcAft>
                <a:spcPts val="0"/>
              </a:spcAft>
              <a:buClr>
                <a:schemeClr val="tx2"/>
              </a:buClr>
              <a:buSzTx/>
              <a:buFont typeface="Arial" panose="020B0604020202020204" pitchFamily="34" charset="0"/>
              <a:buChar char="•"/>
              <a:tabLst/>
              <a:defRPr/>
            </a:pPr>
            <a:r>
              <a:rPr lang="fi-FI"/>
              <a:t>Esityksen tekstisisältö tulee aina tiivistää mahdollisimman lyhyeksi.</a:t>
            </a:r>
            <a:br>
              <a:rPr lang="fi-FI"/>
            </a:br>
            <a:r>
              <a:rPr lang="fi-FI"/>
              <a:t>Esityksen tarkoitus on toimia esiintyjän ja kuulijan tukena.</a:t>
            </a:r>
            <a:br>
              <a:rPr lang="fi-FI"/>
            </a:br>
            <a:r>
              <a:rPr lang="fi-FI"/>
              <a:t>     Toinen tekstitaso, jos sivulle tulee enemmän tekstiä.</a:t>
            </a:r>
            <a:br>
              <a:rPr lang="fi-FI"/>
            </a:br>
            <a:r>
              <a:rPr lang="fi-FI"/>
              <a:t>           Kolmas tekstitaso, jos haluat esittää enemmän tekstiä.</a:t>
            </a:r>
            <a:br>
              <a:rPr lang="fi-FI"/>
            </a:br>
            <a:r>
              <a:rPr lang="fi-FI"/>
              <a:t>Muistathan, että kun tekstin koko pienenee, myös viesti pienenee.</a:t>
            </a:r>
            <a:br>
              <a:rPr lang="fi-FI"/>
            </a:br>
            <a:r>
              <a:rPr lang="fi-FI" noProof="0"/>
              <a:t>Esityksen tulee olla myös kaukaa luettavissa.</a:t>
            </a:r>
            <a:endParaRPr lang="fi-FI"/>
          </a:p>
          <a:p>
            <a:pPr marL="715963" marR="0" lvl="1" indent="-357188" algn="l" defTabSz="914400" rtl="0" eaLnBrk="1" fontAlgn="auto" latinLnBrk="0" hangingPunct="1">
              <a:lnSpc>
                <a:spcPct val="100000"/>
              </a:lnSpc>
              <a:spcBef>
                <a:spcPts val="1000"/>
              </a:spcBef>
              <a:spcAft>
                <a:spcPts val="0"/>
              </a:spcAft>
              <a:buClr>
                <a:schemeClr val="tx2"/>
              </a:buClr>
              <a:buSzTx/>
              <a:buFont typeface="Arial" panose="020B0604020202020204" pitchFamily="34" charset="0"/>
              <a:buChar char="•"/>
              <a:tabLst/>
              <a:defRPr/>
            </a:pPr>
            <a:r>
              <a:rPr lang="en-GB"/>
              <a:t>Second level</a:t>
            </a:r>
          </a:p>
          <a:p>
            <a:pPr lvl="2"/>
            <a:r>
              <a:rPr lang="en-GB"/>
              <a:t>Third level</a:t>
            </a:r>
          </a:p>
          <a:p>
            <a:pPr lvl="3"/>
            <a:r>
              <a:rPr lang="en-GB"/>
              <a:t>Fourth level</a:t>
            </a:r>
          </a:p>
          <a:p>
            <a:pPr lvl="4"/>
            <a:r>
              <a:rPr lang="en-GB"/>
              <a:t>Fifth level</a:t>
            </a:r>
            <a:endParaRPr lang="fi-FI"/>
          </a:p>
        </p:txBody>
      </p:sp>
      <p:sp>
        <p:nvSpPr>
          <p:cNvPr id="7" name="Dian numeron paikkamerkki 5">
            <a:extLst>
              <a:ext uri="{FF2B5EF4-FFF2-40B4-BE49-F238E27FC236}">
                <a16:creationId xmlns:a16="http://schemas.microsoft.com/office/drawing/2014/main" id="{59A7EFB5-C255-48FB-AC67-FD651DD26DFA}"/>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8" name="Päivämäärän paikkamerkki 3">
            <a:extLst>
              <a:ext uri="{FF2B5EF4-FFF2-40B4-BE49-F238E27FC236}">
                <a16:creationId xmlns:a16="http://schemas.microsoft.com/office/drawing/2014/main" id="{AFC3A855-B6C3-4D1E-B148-55910A257805}"/>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5.8.2021   |   </a:t>
            </a:r>
          </a:p>
        </p:txBody>
      </p:sp>
      <p:sp>
        <p:nvSpPr>
          <p:cNvPr id="9" name="Alatunnisteen paikkamerkki 4">
            <a:extLst>
              <a:ext uri="{FF2B5EF4-FFF2-40B4-BE49-F238E27FC236}">
                <a16:creationId xmlns:a16="http://schemas.microsoft.com/office/drawing/2014/main" id="{032AC8CB-3366-4A2A-8272-93E368384014}"/>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Valeria Kerkkä</a:t>
            </a:r>
          </a:p>
        </p:txBody>
      </p:sp>
    </p:spTree>
    <p:extLst>
      <p:ext uri="{BB962C8B-B14F-4D97-AF65-F5344CB8AC3E}">
        <p14:creationId xmlns:p14="http://schemas.microsoft.com/office/powerpoint/2010/main" val="784696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Kaavio" preserve="1" userDrawn="1">
  <p:cSld name="Kaavio">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p:txBody>
          <a:bodyPr/>
          <a:lstStyle/>
          <a:p>
            <a:r>
              <a:rPr lang="fi-FI" noProof="0"/>
              <a:t>Graafisivu</a:t>
            </a:r>
            <a:endParaRPr lang="fi-FI"/>
          </a:p>
        </p:txBody>
      </p:sp>
      <p:sp>
        <p:nvSpPr>
          <p:cNvPr id="7" name="Kaavion paikkamerkki 6">
            <a:extLst>
              <a:ext uri="{FF2B5EF4-FFF2-40B4-BE49-F238E27FC236}">
                <a16:creationId xmlns:a16="http://schemas.microsoft.com/office/drawing/2014/main" id="{0579DF22-3A20-4908-84E3-C2B55F28B856}"/>
              </a:ext>
            </a:extLst>
          </p:cNvPr>
          <p:cNvSpPr>
            <a:spLocks noGrp="1"/>
          </p:cNvSpPr>
          <p:nvPr>
            <p:ph type="chart" sz="quarter" idx="13" hasCustomPrompt="1"/>
          </p:nvPr>
        </p:nvSpPr>
        <p:spPr>
          <a:xfrm>
            <a:off x="922338" y="1857375"/>
            <a:ext cx="10636236" cy="4087813"/>
          </a:xfrm>
        </p:spPr>
        <p:txBody>
          <a:bodyPr/>
          <a:lstStyle>
            <a:lvl1pPr>
              <a:defRPr/>
            </a:lvl1pPr>
          </a:lstStyle>
          <a:p>
            <a:r>
              <a:rPr lang="fi-FI"/>
              <a:t>Käytä graafissa esityspohjan väripalettiin määriteltyjä värejä.</a:t>
            </a:r>
          </a:p>
        </p:txBody>
      </p:sp>
      <p:sp>
        <p:nvSpPr>
          <p:cNvPr id="8" name="Dian numeron paikkamerkki 5">
            <a:extLst>
              <a:ext uri="{FF2B5EF4-FFF2-40B4-BE49-F238E27FC236}">
                <a16:creationId xmlns:a16="http://schemas.microsoft.com/office/drawing/2014/main" id="{209C6B0D-979F-4D60-BDCD-B9E08FEB117F}"/>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AC29B563-2EC1-44DE-A678-D8C61D32BA36}"/>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5.8.2021   |   </a:t>
            </a:r>
          </a:p>
        </p:txBody>
      </p:sp>
      <p:sp>
        <p:nvSpPr>
          <p:cNvPr id="11" name="Alatunnisteen paikkamerkki 4">
            <a:extLst>
              <a:ext uri="{FF2B5EF4-FFF2-40B4-BE49-F238E27FC236}">
                <a16:creationId xmlns:a16="http://schemas.microsoft.com/office/drawing/2014/main" id="{26AFE581-53A8-4FFC-BC3A-F2173293E0D2}"/>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Valeria Kerkkä</a:t>
            </a:r>
          </a:p>
        </p:txBody>
      </p:sp>
    </p:spTree>
    <p:extLst>
      <p:ext uri="{BB962C8B-B14F-4D97-AF65-F5344CB8AC3E}">
        <p14:creationId xmlns:p14="http://schemas.microsoft.com/office/powerpoint/2010/main" val="5126722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1C5E76F-1694-7242-8552-D2A4EC57F438}"/>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4C0786A-21DD-D54D-BE7E-EE3CAA01EC69}"/>
              </a:ext>
            </a:extLst>
          </p:cNvPr>
          <p:cNvSpPr>
            <a:spLocks noGrp="1"/>
          </p:cNvSpPr>
          <p:nvPr>
            <p:ph sz="half" idx="1"/>
          </p:nvPr>
        </p:nvSpPr>
        <p:spPr>
          <a:xfrm>
            <a:off x="838200" y="1825625"/>
            <a:ext cx="5181600" cy="408484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CCBF142D-887D-364F-B6E5-A22295DCF269}"/>
              </a:ext>
            </a:extLst>
          </p:cNvPr>
          <p:cNvSpPr>
            <a:spLocks noGrp="1"/>
          </p:cNvSpPr>
          <p:nvPr>
            <p:ph sz="half" idx="2"/>
          </p:nvPr>
        </p:nvSpPr>
        <p:spPr>
          <a:xfrm>
            <a:off x="6172200" y="1825625"/>
            <a:ext cx="5181600" cy="408484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3044636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Kaksi sisältökohdetta" preserve="1" userDrawn="1">
  <p:cSld name="Kaksi sisältökohdetta">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65B018F-777B-44D1-9664-1407CB8459A7}"/>
              </a:ext>
            </a:extLst>
          </p:cNvPr>
          <p:cNvSpPr>
            <a:spLocks noGrp="1"/>
          </p:cNvSpPr>
          <p:nvPr>
            <p:ph type="title" hasCustomPrompt="1"/>
          </p:nvPr>
        </p:nvSpPr>
        <p:spPr/>
        <p:txBody>
          <a:bodyPr/>
          <a:lstStyle/>
          <a:p>
            <a:r>
              <a:rPr lang="fi-FI"/>
              <a:t>Tekstisivu, kaksi palstaa. </a:t>
            </a:r>
            <a:br>
              <a:rPr lang="fi-FI"/>
            </a:br>
            <a:r>
              <a:rPr lang="fi-FI"/>
              <a:t>Otsikon pituus korkeintaan kaksi riviä</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60330"/>
            <a:ext cx="5094402" cy="4085499"/>
          </a:xfrm>
        </p:spPr>
        <p:txBody>
          <a:bodyPr/>
          <a:lstStyle>
            <a:lvl1pPr>
              <a:defRPr sz="2200"/>
            </a:lvl1pPr>
          </a:lstStyle>
          <a:p>
            <a:pPr lvl="0"/>
            <a:r>
              <a:rPr lang="fi-FI"/>
              <a:t>Esityksen teksti tulee aina tiivistää mahdollisimman lyhyeksi ja selkeäksi.</a:t>
            </a:r>
            <a:br>
              <a:rPr lang="fi-FI"/>
            </a:br>
            <a:r>
              <a:rPr lang="fi-FI"/>
              <a:t>Esityksen tarkoitus on toimia esiintyjän ja kuulijan tukena.</a:t>
            </a:r>
            <a:br>
              <a:rPr lang="fi-FI"/>
            </a:br>
            <a:r>
              <a:rPr lang="fi-FI"/>
              <a:t>Muistathan, että kun tekstin koko pienenee, myös viesti pienenee. Esityksen tulee olla myös kaukaa luettavissa</a:t>
            </a:r>
            <a:endParaRPr lang="en-GB"/>
          </a:p>
          <a:p>
            <a:pPr lvl="1"/>
            <a:r>
              <a:rPr lang="en-GB"/>
              <a:t>Second level</a:t>
            </a:r>
          </a:p>
          <a:p>
            <a:pPr lvl="2"/>
            <a:r>
              <a:rPr lang="en-GB"/>
              <a:t>Third level</a:t>
            </a:r>
          </a:p>
          <a:p>
            <a:pPr lvl="3"/>
            <a:r>
              <a:rPr lang="en-GB"/>
              <a:t>Fourth level</a:t>
            </a:r>
          </a:p>
          <a:p>
            <a:pPr lvl="4"/>
            <a:r>
              <a:rPr lang="en-GB"/>
              <a:t>Fifth level</a:t>
            </a:r>
            <a:endParaRPr lang="fi-FI"/>
          </a:p>
          <a:p>
            <a:pPr lvl="0"/>
            <a:endParaRPr lang="fi-FI"/>
          </a:p>
        </p:txBody>
      </p:sp>
      <p:sp>
        <p:nvSpPr>
          <p:cNvPr id="10" name="Sisällön paikkamerkki 2">
            <a:extLst>
              <a:ext uri="{FF2B5EF4-FFF2-40B4-BE49-F238E27FC236}">
                <a16:creationId xmlns:a16="http://schemas.microsoft.com/office/drawing/2014/main" id="{28EEFB21-D5D7-40FA-809A-551ABC7D90AB}"/>
              </a:ext>
            </a:extLst>
          </p:cNvPr>
          <p:cNvSpPr>
            <a:spLocks noGrp="1"/>
          </p:cNvSpPr>
          <p:nvPr>
            <p:ph idx="13" hasCustomPrompt="1"/>
          </p:nvPr>
        </p:nvSpPr>
        <p:spPr>
          <a:xfrm>
            <a:off x="6264608" y="1860330"/>
            <a:ext cx="5094402" cy="4085499"/>
          </a:xfrm>
        </p:spPr>
        <p:txBody>
          <a:bodyPr/>
          <a:lstStyle>
            <a:lvl1pPr>
              <a:defRPr sz="2200"/>
            </a:lvl1pPr>
          </a:lstStyle>
          <a:p>
            <a:pPr lvl="0"/>
            <a:r>
              <a:rPr lang="fi-FI"/>
              <a:t>Esityksen teksti tulee aina tiivistää mahdollisimman lyhyeksi ja selkeäksi.</a:t>
            </a:r>
            <a:br>
              <a:rPr lang="fi-FI"/>
            </a:br>
            <a:r>
              <a:rPr lang="fi-FI"/>
              <a:t>Esityksen tarkoitus on toimia esiintyjän ja kuulijan tukena.</a:t>
            </a:r>
            <a:br>
              <a:rPr lang="fi-FI"/>
            </a:br>
            <a:r>
              <a:rPr lang="fi-FI"/>
              <a:t>Muistathan, että kun tekstin koko pienenee, myös viesti pienenee. Esityksen tulee olla myös kaukaa luettavissa</a:t>
            </a:r>
            <a:endParaRPr lang="en-GB"/>
          </a:p>
          <a:p>
            <a:pPr lvl="1"/>
            <a:r>
              <a:rPr lang="en-GB"/>
              <a:t>Second level</a:t>
            </a:r>
          </a:p>
          <a:p>
            <a:pPr lvl="2"/>
            <a:r>
              <a:rPr lang="en-GB"/>
              <a:t>Third level</a:t>
            </a:r>
          </a:p>
          <a:p>
            <a:pPr lvl="3"/>
            <a:r>
              <a:rPr lang="en-GB"/>
              <a:t>Fourth level</a:t>
            </a:r>
          </a:p>
          <a:p>
            <a:pPr lvl="4"/>
            <a:r>
              <a:rPr lang="en-GB"/>
              <a:t>Fifth level</a:t>
            </a:r>
            <a:endParaRPr lang="fi-FI"/>
          </a:p>
        </p:txBody>
      </p:sp>
      <p:sp>
        <p:nvSpPr>
          <p:cNvPr id="8" name="Dian numeron paikkamerkki 5">
            <a:extLst>
              <a:ext uri="{FF2B5EF4-FFF2-40B4-BE49-F238E27FC236}">
                <a16:creationId xmlns:a16="http://schemas.microsoft.com/office/drawing/2014/main" id="{D47A3072-D8CC-4075-92AE-6CB4C819BCA5}"/>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980BC45E-8E9E-4CF2-9961-01D999365279}"/>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5.8.2021   |   </a:t>
            </a:r>
          </a:p>
        </p:txBody>
      </p:sp>
      <p:sp>
        <p:nvSpPr>
          <p:cNvPr id="14" name="Alatunnisteen paikkamerkki 4">
            <a:extLst>
              <a:ext uri="{FF2B5EF4-FFF2-40B4-BE49-F238E27FC236}">
                <a16:creationId xmlns:a16="http://schemas.microsoft.com/office/drawing/2014/main" id="{B063AE42-CA71-44E3-9D58-B8058F37EC93}"/>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Valeria Kerkkä</a:t>
            </a:r>
          </a:p>
        </p:txBody>
      </p:sp>
    </p:spTree>
    <p:extLst>
      <p:ext uri="{BB962C8B-B14F-4D97-AF65-F5344CB8AC3E}">
        <p14:creationId xmlns:p14="http://schemas.microsoft.com/office/powerpoint/2010/main" val="1488920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Otsikko ja kaavio" preserve="1" userDrawn="1">
  <p:cSld name="Otsikko ja kaavio">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65B018F-777B-44D1-9664-1407CB8459A7}"/>
              </a:ext>
            </a:extLst>
          </p:cNvPr>
          <p:cNvSpPr>
            <a:spLocks noGrp="1"/>
          </p:cNvSpPr>
          <p:nvPr>
            <p:ph type="title" hasCustomPrompt="1"/>
          </p:nvPr>
        </p:nvSpPr>
        <p:spPr/>
        <p:txBody>
          <a:bodyPr/>
          <a:lstStyle>
            <a:lvl1pPr>
              <a:defRPr/>
            </a:lvl1pPr>
          </a:lstStyle>
          <a:p>
            <a:r>
              <a:rPr lang="fi-FI" noProof="0"/>
              <a:t>Graafisivu</a:t>
            </a:r>
            <a:br>
              <a:rPr lang="fi-FI" noProof="0"/>
            </a:br>
            <a:r>
              <a:rPr lang="fi-FI"/>
              <a:t>Otsikon pituus korkeintaan kaksi riviä</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60330"/>
            <a:ext cx="3827881" cy="4085499"/>
          </a:xfrm>
        </p:spPr>
        <p:txBody>
          <a:bodyPr/>
          <a:lstStyle>
            <a:lvl1pPr>
              <a:defRPr sz="2200"/>
            </a:lvl1pPr>
          </a:lstStyle>
          <a:p>
            <a:pPr lvl="0"/>
            <a:r>
              <a:rPr lang="en-GB" err="1"/>
              <a:t>Värejä</a:t>
            </a:r>
            <a:r>
              <a:rPr lang="en-GB"/>
              <a:t> </a:t>
            </a:r>
            <a:r>
              <a:rPr lang="en-GB" err="1"/>
              <a:t>käytetään</a:t>
            </a:r>
            <a:r>
              <a:rPr lang="en-GB"/>
              <a:t> </a:t>
            </a:r>
            <a:r>
              <a:rPr lang="en-GB" err="1"/>
              <a:t>malliesimerkin</a:t>
            </a:r>
            <a:r>
              <a:rPr lang="en-GB"/>
              <a:t> </a:t>
            </a:r>
            <a:r>
              <a:rPr lang="en-GB" err="1"/>
              <a:t>järjestyksessä</a:t>
            </a:r>
            <a:endParaRPr lang="en-GB"/>
          </a:p>
          <a:p>
            <a:pPr lvl="1"/>
            <a:r>
              <a:rPr lang="en-GB"/>
              <a:t>Second level</a:t>
            </a:r>
          </a:p>
          <a:p>
            <a:pPr lvl="2"/>
            <a:r>
              <a:rPr lang="en-GB"/>
              <a:t>Third level</a:t>
            </a:r>
          </a:p>
          <a:p>
            <a:pPr lvl="3"/>
            <a:r>
              <a:rPr lang="en-GB"/>
              <a:t>Fourth level</a:t>
            </a:r>
          </a:p>
          <a:p>
            <a:pPr lvl="4"/>
            <a:r>
              <a:rPr lang="en-GB"/>
              <a:t>Fifth level</a:t>
            </a:r>
            <a:endParaRPr lang="fi-FI"/>
          </a:p>
        </p:txBody>
      </p:sp>
      <p:sp>
        <p:nvSpPr>
          <p:cNvPr id="4" name="Kaavion paikkamerkki 3">
            <a:extLst>
              <a:ext uri="{FF2B5EF4-FFF2-40B4-BE49-F238E27FC236}">
                <a16:creationId xmlns:a16="http://schemas.microsoft.com/office/drawing/2014/main" id="{E32C4822-3ED1-4503-A322-1C32778E2B1A}"/>
              </a:ext>
            </a:extLst>
          </p:cNvPr>
          <p:cNvSpPr>
            <a:spLocks noGrp="1"/>
          </p:cNvSpPr>
          <p:nvPr>
            <p:ph type="chart" sz="quarter" idx="17"/>
          </p:nvPr>
        </p:nvSpPr>
        <p:spPr>
          <a:xfrm>
            <a:off x="4866468" y="1860550"/>
            <a:ext cx="6692117" cy="4084638"/>
          </a:xfrm>
        </p:spPr>
        <p:txBody>
          <a:bodyPr/>
          <a:lstStyle/>
          <a:p>
            <a:r>
              <a:rPr lang="fi-FI"/>
              <a:t>Lisää kaavio napsauttamalla kuvaketta</a:t>
            </a:r>
          </a:p>
        </p:txBody>
      </p:sp>
      <p:sp>
        <p:nvSpPr>
          <p:cNvPr id="8" name="Dian numeron paikkamerkki 5">
            <a:extLst>
              <a:ext uri="{FF2B5EF4-FFF2-40B4-BE49-F238E27FC236}">
                <a16:creationId xmlns:a16="http://schemas.microsoft.com/office/drawing/2014/main" id="{B133760A-D9BD-4C93-958B-C47029D5F0A2}"/>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232B50DE-A870-4680-8BF1-626B59A71F9A}"/>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5.8.2021   |   </a:t>
            </a:r>
          </a:p>
        </p:txBody>
      </p:sp>
      <p:sp>
        <p:nvSpPr>
          <p:cNvPr id="10" name="Alatunnisteen paikkamerkki 4">
            <a:extLst>
              <a:ext uri="{FF2B5EF4-FFF2-40B4-BE49-F238E27FC236}">
                <a16:creationId xmlns:a16="http://schemas.microsoft.com/office/drawing/2014/main" id="{660E423A-B2D8-4B91-B7C0-AB18B43AB211}"/>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Valeria Kerkkä</a:t>
            </a:r>
          </a:p>
        </p:txBody>
      </p:sp>
    </p:spTree>
    <p:extLst>
      <p:ext uri="{BB962C8B-B14F-4D97-AF65-F5344CB8AC3E}">
        <p14:creationId xmlns:p14="http://schemas.microsoft.com/office/powerpoint/2010/main" val="10673898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aulukko" preserve="1" userDrawn="1">
  <p:cSld name="Taulukko">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p:txBody>
          <a:bodyPr/>
          <a:lstStyle>
            <a:lvl1pPr>
              <a:defRPr/>
            </a:lvl1pPr>
          </a:lstStyle>
          <a:p>
            <a:r>
              <a:rPr lang="en-GB" err="1"/>
              <a:t>Taulukkosivu</a:t>
            </a:r>
            <a:br>
              <a:rPr lang="en-GB"/>
            </a:br>
            <a:r>
              <a:rPr lang="fi-FI"/>
              <a:t>Otsikon pituus korkeintaan kaksi riviä</a:t>
            </a:r>
          </a:p>
        </p:txBody>
      </p:sp>
      <p:sp>
        <p:nvSpPr>
          <p:cNvPr id="3" name="Taulukon paikkamerkki 2">
            <a:extLst>
              <a:ext uri="{FF2B5EF4-FFF2-40B4-BE49-F238E27FC236}">
                <a16:creationId xmlns:a16="http://schemas.microsoft.com/office/drawing/2014/main" id="{E46430B6-E098-40A9-A388-1C65D76FE095}"/>
              </a:ext>
            </a:extLst>
          </p:cNvPr>
          <p:cNvSpPr>
            <a:spLocks noGrp="1"/>
          </p:cNvSpPr>
          <p:nvPr>
            <p:ph type="tbl" sz="quarter" idx="14"/>
          </p:nvPr>
        </p:nvSpPr>
        <p:spPr>
          <a:xfrm>
            <a:off x="922338" y="1857375"/>
            <a:ext cx="10636236" cy="4087813"/>
          </a:xfrm>
        </p:spPr>
        <p:txBody>
          <a:bodyPr/>
          <a:lstStyle/>
          <a:p>
            <a:r>
              <a:rPr lang="fi-FI"/>
              <a:t>Lisää taulukko napsauttamalla kuvaketta</a:t>
            </a:r>
          </a:p>
        </p:txBody>
      </p:sp>
      <p:sp>
        <p:nvSpPr>
          <p:cNvPr id="7" name="Dian numeron paikkamerkki 5">
            <a:extLst>
              <a:ext uri="{FF2B5EF4-FFF2-40B4-BE49-F238E27FC236}">
                <a16:creationId xmlns:a16="http://schemas.microsoft.com/office/drawing/2014/main" id="{7027DE1D-8E91-406F-8B96-045A387C48E3}"/>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8" name="Päivämäärän paikkamerkki 3">
            <a:extLst>
              <a:ext uri="{FF2B5EF4-FFF2-40B4-BE49-F238E27FC236}">
                <a16:creationId xmlns:a16="http://schemas.microsoft.com/office/drawing/2014/main" id="{E58D47DE-4D0E-4225-AD7A-47FB6CC38850}"/>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5.8.2021   |   </a:t>
            </a:r>
          </a:p>
        </p:txBody>
      </p:sp>
      <p:sp>
        <p:nvSpPr>
          <p:cNvPr id="9" name="Alatunnisteen paikkamerkki 4">
            <a:extLst>
              <a:ext uri="{FF2B5EF4-FFF2-40B4-BE49-F238E27FC236}">
                <a16:creationId xmlns:a16="http://schemas.microsoft.com/office/drawing/2014/main" id="{34D358F0-BE1E-4ABA-A0E1-A93C9E529D3F}"/>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Valeria Kerkkä</a:t>
            </a:r>
          </a:p>
        </p:txBody>
      </p:sp>
    </p:spTree>
    <p:extLst>
      <p:ext uri="{BB962C8B-B14F-4D97-AF65-F5344CB8AC3E}">
        <p14:creationId xmlns:p14="http://schemas.microsoft.com/office/powerpoint/2010/main" val="11096096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matchingName="Kuvatekstillinen kuva" preserve="1" userDrawn="1">
  <p:cSld name="Kuvatekstillinen kuva">
    <p:spTree>
      <p:nvGrpSpPr>
        <p:cNvPr id="1" name=""/>
        <p:cNvGrpSpPr/>
        <p:nvPr/>
      </p:nvGrpSpPr>
      <p:grpSpPr>
        <a:xfrm>
          <a:off x="0" y="0"/>
          <a:ext cx="0" cy="0"/>
          <a:chOff x="0" y="0"/>
          <a:chExt cx="0" cy="0"/>
        </a:xfrm>
      </p:grpSpPr>
      <p:sp>
        <p:nvSpPr>
          <p:cNvPr id="11" name="Otsikko 10">
            <a:extLst>
              <a:ext uri="{FF2B5EF4-FFF2-40B4-BE49-F238E27FC236}">
                <a16:creationId xmlns:a16="http://schemas.microsoft.com/office/drawing/2014/main" id="{E4DF926F-18A8-4323-87C1-43E1E0CBC51F}"/>
              </a:ext>
            </a:extLst>
          </p:cNvPr>
          <p:cNvSpPr>
            <a:spLocks noGrp="1"/>
          </p:cNvSpPr>
          <p:nvPr>
            <p:ph type="title" hasCustomPrompt="1"/>
          </p:nvPr>
        </p:nvSpPr>
        <p:spPr>
          <a:xfrm>
            <a:off x="922350" y="470390"/>
            <a:ext cx="7092366" cy="1119501"/>
          </a:xfrm>
        </p:spPr>
        <p:txBody>
          <a:bodyPr/>
          <a:lstStyle/>
          <a:p>
            <a:r>
              <a:rPr lang="fi-FI"/>
              <a:t>Tekstisivu kapealla kuvalla</a:t>
            </a:r>
            <a:br>
              <a:rPr lang="fi-FI"/>
            </a:br>
            <a:r>
              <a:rPr lang="fi-FI"/>
              <a:t>ja lyhyellä otsikolla</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7092366"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8" name="Dian numeron paikkamerkki 5">
            <a:extLst>
              <a:ext uri="{FF2B5EF4-FFF2-40B4-BE49-F238E27FC236}">
                <a16:creationId xmlns:a16="http://schemas.microsoft.com/office/drawing/2014/main" id="{FFD8799F-5DA0-4FBF-A2A7-B65BDEB3BC68}"/>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A1F75C40-780C-491C-87BC-6A3B74DBF7BC}"/>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5.8.2021   |   </a:t>
            </a:r>
          </a:p>
        </p:txBody>
      </p:sp>
      <p:sp>
        <p:nvSpPr>
          <p:cNvPr id="15" name="Alatunnisteen paikkamerkki 4">
            <a:extLst>
              <a:ext uri="{FF2B5EF4-FFF2-40B4-BE49-F238E27FC236}">
                <a16:creationId xmlns:a16="http://schemas.microsoft.com/office/drawing/2014/main" id="{A3A71661-0388-4C74-813D-CFA192A7333E}"/>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Valeria Kerkkä</a:t>
            </a:r>
          </a:p>
        </p:txBody>
      </p:sp>
      <p:sp>
        <p:nvSpPr>
          <p:cNvPr id="10" name="Kuvan paikkamerkki 2">
            <a:extLst>
              <a:ext uri="{FF2B5EF4-FFF2-40B4-BE49-F238E27FC236}">
                <a16:creationId xmlns:a16="http://schemas.microsoft.com/office/drawing/2014/main" id="{EE37F6CA-4A02-4DC9-9F8B-1339CABEBCAB}"/>
              </a:ext>
              <a:ext uri="{C183D7F6-B498-43B3-948B-1728B52AA6E4}">
                <adec:decorative xmlns:adec="http://schemas.microsoft.com/office/drawing/2017/decorative" val="1"/>
              </a:ext>
            </a:extLst>
          </p:cNvPr>
          <p:cNvSpPr>
            <a:spLocks noGrp="1"/>
          </p:cNvSpPr>
          <p:nvPr>
            <p:ph type="pic" idx="13" hasCustomPrompt="1"/>
          </p:nvPr>
        </p:nvSpPr>
        <p:spPr>
          <a:xfrm>
            <a:off x="8414654" y="180000"/>
            <a:ext cx="3598545" cy="6498000"/>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2517049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matchingName="Kuvatekstilliset kuvat" preserve="1" userDrawn="1">
  <p:cSld name="Kuvatekstilliset kuvat">
    <p:spTree>
      <p:nvGrpSpPr>
        <p:cNvPr id="1" name=""/>
        <p:cNvGrpSpPr/>
        <p:nvPr/>
      </p:nvGrpSpPr>
      <p:grpSpPr>
        <a:xfrm>
          <a:off x="0" y="0"/>
          <a:ext cx="0" cy="0"/>
          <a:chOff x="0" y="0"/>
          <a:chExt cx="0" cy="0"/>
        </a:xfrm>
      </p:grpSpPr>
      <p:sp>
        <p:nvSpPr>
          <p:cNvPr id="11" name="Otsikko 10">
            <a:extLst>
              <a:ext uri="{FF2B5EF4-FFF2-40B4-BE49-F238E27FC236}">
                <a16:creationId xmlns:a16="http://schemas.microsoft.com/office/drawing/2014/main" id="{E4DF926F-18A8-4323-87C1-43E1E0CBC51F}"/>
              </a:ext>
            </a:extLst>
          </p:cNvPr>
          <p:cNvSpPr>
            <a:spLocks noGrp="1"/>
          </p:cNvSpPr>
          <p:nvPr>
            <p:ph type="title" hasCustomPrompt="1"/>
          </p:nvPr>
        </p:nvSpPr>
        <p:spPr>
          <a:xfrm>
            <a:off x="922350" y="470390"/>
            <a:ext cx="7092366" cy="1119501"/>
          </a:xfrm>
        </p:spPr>
        <p:txBody>
          <a:bodyPr/>
          <a:lstStyle/>
          <a:p>
            <a:r>
              <a:rPr lang="fi-FI" noProof="0"/>
              <a:t>Tekstisivu kahdella kuvalla</a:t>
            </a:r>
            <a:br>
              <a:rPr lang="fi-FI" noProof="0"/>
            </a:br>
            <a:r>
              <a:rPr lang="fi-FI" noProof="0"/>
              <a:t>ja lyhyellä otsikolla</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7092366"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15" name="Kuvan paikkamerkki 2">
            <a:extLst>
              <a:ext uri="{FF2B5EF4-FFF2-40B4-BE49-F238E27FC236}">
                <a16:creationId xmlns:a16="http://schemas.microsoft.com/office/drawing/2014/main" id="{FC94B34F-00DC-4D30-896A-91EC80CD3F36}"/>
              </a:ext>
              <a:ext uri="{C183D7F6-B498-43B3-948B-1728B52AA6E4}">
                <adec:decorative xmlns:adec="http://schemas.microsoft.com/office/drawing/2017/decorative" val="1"/>
              </a:ext>
            </a:extLst>
          </p:cNvPr>
          <p:cNvSpPr>
            <a:spLocks noGrp="1"/>
          </p:cNvSpPr>
          <p:nvPr>
            <p:ph type="pic" idx="17" hasCustomPrompt="1"/>
          </p:nvPr>
        </p:nvSpPr>
        <p:spPr>
          <a:xfrm>
            <a:off x="8427599" y="180000"/>
            <a:ext cx="3585600" cy="3155370"/>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10" name="Kuvan paikkamerkki 2">
            <a:extLst>
              <a:ext uri="{FF2B5EF4-FFF2-40B4-BE49-F238E27FC236}">
                <a16:creationId xmlns:a16="http://schemas.microsoft.com/office/drawing/2014/main" id="{EE37F6CA-4A02-4DC9-9F8B-1339CABEBCAB}"/>
              </a:ext>
              <a:ext uri="{C183D7F6-B498-43B3-948B-1728B52AA6E4}">
                <adec:decorative xmlns:adec="http://schemas.microsoft.com/office/drawing/2017/decorative" val="1"/>
              </a:ext>
            </a:extLst>
          </p:cNvPr>
          <p:cNvSpPr>
            <a:spLocks noGrp="1"/>
          </p:cNvSpPr>
          <p:nvPr>
            <p:ph type="pic" idx="13" hasCustomPrompt="1"/>
          </p:nvPr>
        </p:nvSpPr>
        <p:spPr>
          <a:xfrm>
            <a:off x="8427599" y="3527892"/>
            <a:ext cx="3585600" cy="3150108"/>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9" name="Dian numeron paikkamerkki 5">
            <a:extLst>
              <a:ext uri="{FF2B5EF4-FFF2-40B4-BE49-F238E27FC236}">
                <a16:creationId xmlns:a16="http://schemas.microsoft.com/office/drawing/2014/main" id="{F7012681-75A7-47D7-8444-7D3FBA4E5069}"/>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16" name="Päivämäärän paikkamerkki 3">
            <a:extLst>
              <a:ext uri="{FF2B5EF4-FFF2-40B4-BE49-F238E27FC236}">
                <a16:creationId xmlns:a16="http://schemas.microsoft.com/office/drawing/2014/main" id="{E0FBAD70-7499-4E1B-A701-03775CBA2895}"/>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5.8.2021   |   </a:t>
            </a:r>
          </a:p>
        </p:txBody>
      </p:sp>
      <p:sp>
        <p:nvSpPr>
          <p:cNvPr id="17" name="Alatunnisteen paikkamerkki 4">
            <a:extLst>
              <a:ext uri="{FF2B5EF4-FFF2-40B4-BE49-F238E27FC236}">
                <a16:creationId xmlns:a16="http://schemas.microsoft.com/office/drawing/2014/main" id="{0AB49502-F625-40AF-9F75-9B1F2A7FD30A}"/>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Valeria Kerkkä</a:t>
            </a:r>
          </a:p>
        </p:txBody>
      </p:sp>
    </p:spTree>
    <p:extLst>
      <p:ext uri="{BB962C8B-B14F-4D97-AF65-F5344CB8AC3E}">
        <p14:creationId xmlns:p14="http://schemas.microsoft.com/office/powerpoint/2010/main" val="27263950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matchingName="Kuvatekstillinen kuva iso" preserve="1" userDrawn="1">
  <p:cSld name="Kuvatekstillinen kuva iso">
    <p:spTree>
      <p:nvGrpSpPr>
        <p:cNvPr id="1" name=""/>
        <p:cNvGrpSpPr/>
        <p:nvPr/>
      </p:nvGrpSpPr>
      <p:grpSpPr>
        <a:xfrm>
          <a:off x="0" y="0"/>
          <a:ext cx="0" cy="0"/>
          <a:chOff x="0" y="0"/>
          <a:chExt cx="0" cy="0"/>
        </a:xfrm>
      </p:grpSpPr>
      <p:sp>
        <p:nvSpPr>
          <p:cNvPr id="11" name="Otsikko 10">
            <a:extLst>
              <a:ext uri="{FF2B5EF4-FFF2-40B4-BE49-F238E27FC236}">
                <a16:creationId xmlns:a16="http://schemas.microsoft.com/office/drawing/2014/main" id="{E4DF926F-18A8-4323-87C1-43E1E0CBC51F}"/>
              </a:ext>
            </a:extLst>
          </p:cNvPr>
          <p:cNvSpPr>
            <a:spLocks noGrp="1"/>
          </p:cNvSpPr>
          <p:nvPr>
            <p:ph type="title" hasCustomPrompt="1"/>
          </p:nvPr>
        </p:nvSpPr>
        <p:spPr>
          <a:xfrm>
            <a:off x="922350" y="470390"/>
            <a:ext cx="5224068" cy="1119501"/>
          </a:xfrm>
        </p:spPr>
        <p:txBody>
          <a:bodyPr/>
          <a:lstStyle/>
          <a:p>
            <a:r>
              <a:rPr lang="fi-FI" noProof="0"/>
              <a:t>Tekstisivu isolla  kuvalla</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5224068" cy="4089200"/>
          </a:xfrm>
        </p:spPr>
        <p:txBody>
          <a:bodyPr/>
          <a:lstStyle>
            <a:lvl1pPr>
              <a:defRPr sz="2200"/>
            </a:lvl1pPr>
          </a:lstStyle>
          <a:p>
            <a:pPr lvl="0"/>
            <a:r>
              <a:rPr lang="fi-FI"/>
              <a:t>Kuvasivun teksti tulee tiivistää lyhyeksi.</a:t>
            </a:r>
            <a:br>
              <a:rPr lang="fi-FI"/>
            </a:br>
            <a:r>
              <a:rPr lang="fi-FI"/>
              <a:t>Käytä laadukkaita kuvia.</a:t>
            </a:r>
            <a:br>
              <a:rPr lang="fi-FI"/>
            </a:br>
            <a:r>
              <a:rPr lang="fi-FI"/>
              <a:t>Vältä tiedostokooltaan isoja kuvia, jotta esityksestä ei tule liian raskasta.</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10" name="Kuvan paikkamerkki 2">
            <a:extLst>
              <a:ext uri="{FF2B5EF4-FFF2-40B4-BE49-F238E27FC236}">
                <a16:creationId xmlns:a16="http://schemas.microsoft.com/office/drawing/2014/main" id="{EE37F6CA-4A02-4DC9-9F8B-1339CABEBCAB}"/>
              </a:ext>
              <a:ext uri="{C183D7F6-B498-43B3-948B-1728B52AA6E4}">
                <adec:decorative xmlns:adec="http://schemas.microsoft.com/office/drawing/2017/decorative" val="1"/>
              </a:ext>
            </a:extLst>
          </p:cNvPr>
          <p:cNvSpPr>
            <a:spLocks noGrp="1"/>
          </p:cNvSpPr>
          <p:nvPr>
            <p:ph type="pic" idx="13" hasCustomPrompt="1"/>
          </p:nvPr>
        </p:nvSpPr>
        <p:spPr>
          <a:xfrm>
            <a:off x="6428597" y="180000"/>
            <a:ext cx="5584602" cy="6498000"/>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8" name="Dian numeron paikkamerkki 5">
            <a:extLst>
              <a:ext uri="{FF2B5EF4-FFF2-40B4-BE49-F238E27FC236}">
                <a16:creationId xmlns:a16="http://schemas.microsoft.com/office/drawing/2014/main" id="{B5F3AB46-DDE8-48A9-B165-54E07D0B60E7}"/>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0AA848AD-B333-42B9-B9E4-08ABFCD612D0}"/>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5.8.2021   |   </a:t>
            </a:r>
          </a:p>
        </p:txBody>
      </p:sp>
      <p:sp>
        <p:nvSpPr>
          <p:cNvPr id="15" name="Alatunnisteen paikkamerkki 4">
            <a:extLst>
              <a:ext uri="{FF2B5EF4-FFF2-40B4-BE49-F238E27FC236}">
                <a16:creationId xmlns:a16="http://schemas.microsoft.com/office/drawing/2014/main" id="{697CFB4B-70A9-4C59-8AFC-86477E70AA8E}"/>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Valeria Kerkkä</a:t>
            </a:r>
          </a:p>
        </p:txBody>
      </p:sp>
    </p:spTree>
    <p:extLst>
      <p:ext uri="{BB962C8B-B14F-4D97-AF65-F5344CB8AC3E}">
        <p14:creationId xmlns:p14="http://schemas.microsoft.com/office/powerpoint/2010/main" val="7909406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matchingName="Kuva" preserve="1" userDrawn="1">
  <p:cSld name="Kuva">
    <p:spTree>
      <p:nvGrpSpPr>
        <p:cNvPr id="1" name=""/>
        <p:cNvGrpSpPr/>
        <p:nvPr/>
      </p:nvGrpSpPr>
      <p:grpSpPr>
        <a:xfrm>
          <a:off x="0" y="0"/>
          <a:ext cx="0" cy="0"/>
          <a:chOff x="0" y="0"/>
          <a:chExt cx="0" cy="0"/>
        </a:xfrm>
      </p:grpSpPr>
      <p:sp>
        <p:nvSpPr>
          <p:cNvPr id="10" name="Kuvan paikkamerkki 2">
            <a:extLst>
              <a:ext uri="{FF2B5EF4-FFF2-40B4-BE49-F238E27FC236}">
                <a16:creationId xmlns:a16="http://schemas.microsoft.com/office/drawing/2014/main" id="{EE37F6CA-4A02-4DC9-9F8B-1339CABEBCAB}"/>
              </a:ext>
              <a:ext uri="{C183D7F6-B498-43B3-948B-1728B52AA6E4}">
                <adec:decorative xmlns:adec="http://schemas.microsoft.com/office/drawing/2017/decorative" val="1"/>
              </a:ext>
            </a:extLst>
          </p:cNvPr>
          <p:cNvSpPr>
            <a:spLocks noGrp="1"/>
          </p:cNvSpPr>
          <p:nvPr>
            <p:ph type="pic" idx="13" hasCustomPrompt="1"/>
          </p:nvPr>
        </p:nvSpPr>
        <p:spPr>
          <a:xfrm>
            <a:off x="179999" y="180000"/>
            <a:ext cx="11833200" cy="6498000"/>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35501052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matchingName="Sisältö kaarevalla kuvalla" preserve="1" userDrawn="1">
  <p:cSld name="Sisältö kaarevalla kuvalla">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a:xfrm>
            <a:off x="922350" y="470390"/>
            <a:ext cx="6482227" cy="1119501"/>
          </a:xfrm>
        </p:spPr>
        <p:txBody>
          <a:bodyPr/>
          <a:lstStyle/>
          <a:p>
            <a:r>
              <a:rPr lang="en-GB" err="1"/>
              <a:t>Tekstisivu</a:t>
            </a:r>
            <a:r>
              <a:rPr lang="en-GB"/>
              <a:t> </a:t>
            </a:r>
            <a:r>
              <a:rPr lang="en-GB" err="1"/>
              <a:t>isolla</a:t>
            </a:r>
            <a:r>
              <a:rPr lang="en-GB"/>
              <a:t> </a:t>
            </a:r>
            <a:br>
              <a:rPr lang="en-GB"/>
            </a:br>
            <a:r>
              <a:rPr lang="en-GB" err="1"/>
              <a:t>kaarevalla</a:t>
            </a:r>
            <a:r>
              <a:rPr lang="en-GB"/>
              <a:t> </a:t>
            </a:r>
            <a:r>
              <a:rPr lang="en-GB" err="1"/>
              <a:t>kuvalla</a:t>
            </a:r>
            <a:r>
              <a:rPr lang="en-GB"/>
              <a:t> </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6482227"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9" name="Kuvan paikkamerkki 2">
            <a:extLst>
              <a:ext uri="{FF2B5EF4-FFF2-40B4-BE49-F238E27FC236}">
                <a16:creationId xmlns:a16="http://schemas.microsoft.com/office/drawing/2014/main" id="{46D95DB7-D85C-4651-BD0D-60A1252BAAEB}"/>
              </a:ext>
              <a:ext uri="{C183D7F6-B498-43B3-948B-1728B52AA6E4}">
                <adec:decorative xmlns:adec="http://schemas.microsoft.com/office/drawing/2017/decorative" val="1"/>
              </a:ext>
            </a:extLst>
          </p:cNvPr>
          <p:cNvSpPr>
            <a:spLocks noGrp="1" noChangeAspect="1"/>
          </p:cNvSpPr>
          <p:nvPr>
            <p:ph type="pic" idx="13" hasCustomPrompt="1"/>
          </p:nvPr>
        </p:nvSpPr>
        <p:spPr>
          <a:xfrm>
            <a:off x="7603725" y="180000"/>
            <a:ext cx="440947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0 h 6488358"/>
              <a:gd name="connsiteX1" fmla="*/ 4408944 w 4408944"/>
              <a:gd name="connsiteY1" fmla="*/ 0 h 6488358"/>
              <a:gd name="connsiteX2" fmla="*/ 4408944 w 4408944"/>
              <a:gd name="connsiteY2" fmla="*/ 6488358 h 6488358"/>
              <a:gd name="connsiteX3" fmla="*/ 1709367 w 4408944"/>
              <a:gd name="connsiteY3" fmla="*/ 6487088 h 6488358"/>
              <a:gd name="connsiteX4" fmla="*/ 0 w 4408944"/>
              <a:gd name="connsiteY4" fmla="*/ 6488358 h 6488358"/>
              <a:gd name="connsiteX5" fmla="*/ 0 w 4408944"/>
              <a:gd name="connsiteY5" fmla="*/ 0 h 6488358"/>
              <a:gd name="connsiteX0" fmla="*/ 0 w 4408944"/>
              <a:gd name="connsiteY0" fmla="*/ 0 h 6488358"/>
              <a:gd name="connsiteX1" fmla="*/ 4408944 w 4408944"/>
              <a:gd name="connsiteY1" fmla="*/ 0 h 6488358"/>
              <a:gd name="connsiteX2" fmla="*/ 4408944 w 4408944"/>
              <a:gd name="connsiteY2" fmla="*/ 6488358 h 6488358"/>
              <a:gd name="connsiteX3" fmla="*/ 1709367 w 4408944"/>
              <a:gd name="connsiteY3" fmla="*/ 6487088 h 6488358"/>
              <a:gd name="connsiteX4" fmla="*/ 0 w 4408944"/>
              <a:gd name="connsiteY4" fmla="*/ 0 h 6488358"/>
              <a:gd name="connsiteX0" fmla="*/ 0 w 4408944"/>
              <a:gd name="connsiteY0" fmla="*/ 0 h 6488358"/>
              <a:gd name="connsiteX1" fmla="*/ 4408944 w 4408944"/>
              <a:gd name="connsiteY1" fmla="*/ 0 h 6488358"/>
              <a:gd name="connsiteX2" fmla="*/ 4408944 w 4408944"/>
              <a:gd name="connsiteY2" fmla="*/ 6488358 h 6488358"/>
              <a:gd name="connsiteX3" fmla="*/ 1709367 w 4408944"/>
              <a:gd name="connsiteY3" fmla="*/ 6487088 h 6488358"/>
              <a:gd name="connsiteX4" fmla="*/ 991817 w 4408944"/>
              <a:gd name="connsiteY4" fmla="*/ 3753413 h 6488358"/>
              <a:gd name="connsiteX5" fmla="*/ 0 w 4408944"/>
              <a:gd name="connsiteY5" fmla="*/ 0 h 6488358"/>
              <a:gd name="connsiteX0" fmla="*/ 144667 w 4553611"/>
              <a:gd name="connsiteY0" fmla="*/ 0 h 6488358"/>
              <a:gd name="connsiteX1" fmla="*/ 4553611 w 4553611"/>
              <a:gd name="connsiteY1" fmla="*/ 0 h 6488358"/>
              <a:gd name="connsiteX2" fmla="*/ 4553611 w 4553611"/>
              <a:gd name="connsiteY2" fmla="*/ 6488358 h 6488358"/>
              <a:gd name="connsiteX3" fmla="*/ 1854034 w 4553611"/>
              <a:gd name="connsiteY3" fmla="*/ 6487088 h 6488358"/>
              <a:gd name="connsiteX4" fmla="*/ 1136484 w 4553611"/>
              <a:gd name="connsiteY4" fmla="*/ 3753413 h 6488358"/>
              <a:gd name="connsiteX5" fmla="*/ 144667 w 4553611"/>
              <a:gd name="connsiteY5" fmla="*/ 0 h 6488358"/>
              <a:gd name="connsiteX0" fmla="*/ 214805 w 4623749"/>
              <a:gd name="connsiteY0" fmla="*/ 0 h 6488358"/>
              <a:gd name="connsiteX1" fmla="*/ 4623749 w 4623749"/>
              <a:gd name="connsiteY1" fmla="*/ 0 h 6488358"/>
              <a:gd name="connsiteX2" fmla="*/ 4623749 w 4623749"/>
              <a:gd name="connsiteY2" fmla="*/ 6488358 h 6488358"/>
              <a:gd name="connsiteX3" fmla="*/ 1924172 w 4623749"/>
              <a:gd name="connsiteY3" fmla="*/ 6487088 h 6488358"/>
              <a:gd name="connsiteX4" fmla="*/ 641472 w 4623749"/>
              <a:gd name="connsiteY4" fmla="*/ 4051863 h 6488358"/>
              <a:gd name="connsiteX5" fmla="*/ 214805 w 4623749"/>
              <a:gd name="connsiteY5" fmla="*/ 0 h 6488358"/>
              <a:gd name="connsiteX0" fmla="*/ 214805 w 4623749"/>
              <a:gd name="connsiteY0" fmla="*/ 0 h 6488358"/>
              <a:gd name="connsiteX1" fmla="*/ 4623749 w 4623749"/>
              <a:gd name="connsiteY1" fmla="*/ 0 h 6488358"/>
              <a:gd name="connsiteX2" fmla="*/ 4623749 w 4623749"/>
              <a:gd name="connsiteY2" fmla="*/ 6488358 h 6488358"/>
              <a:gd name="connsiteX3" fmla="*/ 1924172 w 4623749"/>
              <a:gd name="connsiteY3" fmla="*/ 6487088 h 6488358"/>
              <a:gd name="connsiteX4" fmla="*/ 641472 w 4623749"/>
              <a:gd name="connsiteY4" fmla="*/ 4051863 h 6488358"/>
              <a:gd name="connsiteX5" fmla="*/ 214805 w 4623749"/>
              <a:gd name="connsiteY5" fmla="*/ 0 h 6488358"/>
              <a:gd name="connsiteX0" fmla="*/ 530 w 4409474"/>
              <a:gd name="connsiteY0" fmla="*/ 0 h 6488358"/>
              <a:gd name="connsiteX1" fmla="*/ 4409474 w 4409474"/>
              <a:gd name="connsiteY1" fmla="*/ 0 h 6488358"/>
              <a:gd name="connsiteX2" fmla="*/ 4409474 w 4409474"/>
              <a:gd name="connsiteY2" fmla="*/ 6488358 h 6488358"/>
              <a:gd name="connsiteX3" fmla="*/ 1709897 w 4409474"/>
              <a:gd name="connsiteY3" fmla="*/ 6487088 h 6488358"/>
              <a:gd name="connsiteX4" fmla="*/ 427197 w 4409474"/>
              <a:gd name="connsiteY4" fmla="*/ 4051863 h 6488358"/>
              <a:gd name="connsiteX5" fmla="*/ 530 w 4409474"/>
              <a:gd name="connsiteY5" fmla="*/ 0 h 648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9474" h="6488358">
                <a:moveTo>
                  <a:pt x="530" y="0"/>
                </a:moveTo>
                <a:lnTo>
                  <a:pt x="4409474" y="0"/>
                </a:lnTo>
                <a:lnTo>
                  <a:pt x="4409474" y="6488358"/>
                </a:lnTo>
                <a:lnTo>
                  <a:pt x="1709897" y="6487088"/>
                </a:lnTo>
                <a:cubicBezTo>
                  <a:pt x="1168951" y="5999514"/>
                  <a:pt x="712091" y="5133044"/>
                  <a:pt x="427197" y="4051863"/>
                </a:cubicBezTo>
                <a:cubicBezTo>
                  <a:pt x="142303" y="2970682"/>
                  <a:pt x="-10191" y="1358994"/>
                  <a:pt x="530" y="0"/>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8" name="Dian numeron paikkamerkki 5">
            <a:extLst>
              <a:ext uri="{FF2B5EF4-FFF2-40B4-BE49-F238E27FC236}">
                <a16:creationId xmlns:a16="http://schemas.microsoft.com/office/drawing/2014/main" id="{8CBE0249-DC84-4C39-89AB-E97D6F0F849A}"/>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11" name="Päivämäärän paikkamerkki 3">
            <a:extLst>
              <a:ext uri="{FF2B5EF4-FFF2-40B4-BE49-F238E27FC236}">
                <a16:creationId xmlns:a16="http://schemas.microsoft.com/office/drawing/2014/main" id="{71815122-4A8E-4281-87AC-8D44BE6CC0D9}"/>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5.8.2021   |   </a:t>
            </a:r>
          </a:p>
        </p:txBody>
      </p:sp>
      <p:sp>
        <p:nvSpPr>
          <p:cNvPr id="12" name="Alatunnisteen paikkamerkki 4">
            <a:extLst>
              <a:ext uri="{FF2B5EF4-FFF2-40B4-BE49-F238E27FC236}">
                <a16:creationId xmlns:a16="http://schemas.microsoft.com/office/drawing/2014/main" id="{788FD0A6-21DD-4310-9D7C-EC77DE9DFE52}"/>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Valeria Kerkkä</a:t>
            </a:r>
          </a:p>
        </p:txBody>
      </p:sp>
    </p:spTree>
    <p:extLst>
      <p:ext uri="{BB962C8B-B14F-4D97-AF65-F5344CB8AC3E}">
        <p14:creationId xmlns:p14="http://schemas.microsoft.com/office/powerpoint/2010/main" val="3638327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matchingName="Sisältö kaarevalla kuvalla 2" preserve="1" userDrawn="1">
  <p:cSld name="Sisältö kaarevalla kuvalla 2">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a:xfrm>
            <a:off x="922350" y="470390"/>
            <a:ext cx="6482227" cy="1119501"/>
          </a:xfrm>
        </p:spPr>
        <p:txBody>
          <a:bodyPr/>
          <a:lstStyle/>
          <a:p>
            <a:r>
              <a:rPr lang="en-GB" err="1"/>
              <a:t>Tekstisivu</a:t>
            </a:r>
            <a:r>
              <a:rPr lang="en-GB"/>
              <a:t> </a:t>
            </a:r>
            <a:r>
              <a:rPr lang="en-GB" err="1"/>
              <a:t>isolla</a:t>
            </a:r>
            <a:r>
              <a:rPr lang="en-GB"/>
              <a:t> </a:t>
            </a:r>
            <a:br>
              <a:rPr lang="en-GB"/>
            </a:br>
            <a:r>
              <a:rPr lang="en-GB" err="1"/>
              <a:t>kaarevalla</a:t>
            </a:r>
            <a:r>
              <a:rPr lang="en-GB"/>
              <a:t> </a:t>
            </a:r>
            <a:r>
              <a:rPr lang="en-GB" err="1"/>
              <a:t>kuvalla</a:t>
            </a:r>
            <a:r>
              <a:rPr lang="en-GB"/>
              <a:t> </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6482227"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9" name="Kuvan paikkamerkki 2">
            <a:extLst>
              <a:ext uri="{FF2B5EF4-FFF2-40B4-BE49-F238E27FC236}">
                <a16:creationId xmlns:a16="http://schemas.microsoft.com/office/drawing/2014/main" id="{46D95DB7-D85C-4651-BD0D-60A1252BAAEB}"/>
              </a:ext>
              <a:ext uri="{C183D7F6-B498-43B3-948B-1728B52AA6E4}">
                <adec:decorative xmlns:adec="http://schemas.microsoft.com/office/drawing/2017/decorative" val="1"/>
              </a:ext>
            </a:extLst>
          </p:cNvPr>
          <p:cNvSpPr>
            <a:spLocks noGrp="1" noChangeAspect="1"/>
          </p:cNvSpPr>
          <p:nvPr>
            <p:ph type="pic" idx="13" hasCustomPrompt="1"/>
          </p:nvPr>
        </p:nvSpPr>
        <p:spPr>
          <a:xfrm>
            <a:off x="7611518" y="180000"/>
            <a:ext cx="4401681"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2612 h 6490970"/>
              <a:gd name="connsiteX1" fmla="*/ 1703017 w 4408944"/>
              <a:gd name="connsiteY1" fmla="*/ 0 h 6490970"/>
              <a:gd name="connsiteX2" fmla="*/ 4408944 w 4408944"/>
              <a:gd name="connsiteY2" fmla="*/ 2612 h 6490970"/>
              <a:gd name="connsiteX3" fmla="*/ 4408944 w 4408944"/>
              <a:gd name="connsiteY3" fmla="*/ 6490970 h 6490970"/>
              <a:gd name="connsiteX4" fmla="*/ 0 w 4408944"/>
              <a:gd name="connsiteY4" fmla="*/ 6490970 h 6490970"/>
              <a:gd name="connsiteX5" fmla="*/ 0 w 4408944"/>
              <a:gd name="connsiteY5" fmla="*/ 2612 h 6490970"/>
              <a:gd name="connsiteX0" fmla="*/ 399196 w 4808140"/>
              <a:gd name="connsiteY0" fmla="*/ 481490 h 6969848"/>
              <a:gd name="connsiteX1" fmla="*/ 2102213 w 4808140"/>
              <a:gd name="connsiteY1" fmla="*/ 478878 h 6969848"/>
              <a:gd name="connsiteX2" fmla="*/ 4808140 w 4808140"/>
              <a:gd name="connsiteY2" fmla="*/ 481490 h 6969848"/>
              <a:gd name="connsiteX3" fmla="*/ 4808140 w 4808140"/>
              <a:gd name="connsiteY3" fmla="*/ 6969848 h 6969848"/>
              <a:gd name="connsiteX4" fmla="*/ 399196 w 4808140"/>
              <a:gd name="connsiteY4" fmla="*/ 6969848 h 6969848"/>
              <a:gd name="connsiteX5" fmla="*/ 399196 w 4808140"/>
              <a:gd name="connsiteY5" fmla="*/ 481490 h 6969848"/>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420890 w 4410734"/>
              <a:gd name="connsiteY0" fmla="*/ 2450537 h 6490970"/>
              <a:gd name="connsiteX1" fmla="*/ 1704807 w 4410734"/>
              <a:gd name="connsiteY1" fmla="*/ 0 h 6490970"/>
              <a:gd name="connsiteX2" fmla="*/ 4410734 w 4410734"/>
              <a:gd name="connsiteY2" fmla="*/ 2612 h 6490970"/>
              <a:gd name="connsiteX3" fmla="*/ 4410734 w 4410734"/>
              <a:gd name="connsiteY3" fmla="*/ 6490970 h 6490970"/>
              <a:gd name="connsiteX4" fmla="*/ 1790 w 4410734"/>
              <a:gd name="connsiteY4" fmla="*/ 6490970 h 6490970"/>
              <a:gd name="connsiteX5" fmla="*/ 420890 w 4410734"/>
              <a:gd name="connsiteY5" fmla="*/ 2450537 h 649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0734" h="6490970">
                <a:moveTo>
                  <a:pt x="420890" y="2450537"/>
                </a:moveTo>
                <a:cubicBezTo>
                  <a:pt x="704726" y="1368709"/>
                  <a:pt x="1192233" y="476250"/>
                  <a:pt x="1704807" y="0"/>
                </a:cubicBezTo>
                <a:lnTo>
                  <a:pt x="4410734" y="2612"/>
                </a:lnTo>
                <a:lnTo>
                  <a:pt x="4410734" y="6490970"/>
                </a:lnTo>
                <a:lnTo>
                  <a:pt x="1790" y="6490970"/>
                </a:lnTo>
                <a:cubicBezTo>
                  <a:pt x="-18659" y="5206377"/>
                  <a:pt x="137054" y="3532365"/>
                  <a:pt x="420890" y="2450537"/>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8" name="Dian numeron paikkamerkki 5">
            <a:extLst>
              <a:ext uri="{FF2B5EF4-FFF2-40B4-BE49-F238E27FC236}">
                <a16:creationId xmlns:a16="http://schemas.microsoft.com/office/drawing/2014/main" id="{065E56D1-9BA4-4424-AA13-FA7AB9479943}"/>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11" name="Päivämäärän paikkamerkki 3">
            <a:extLst>
              <a:ext uri="{FF2B5EF4-FFF2-40B4-BE49-F238E27FC236}">
                <a16:creationId xmlns:a16="http://schemas.microsoft.com/office/drawing/2014/main" id="{A889983E-086F-483E-ACC1-0D3B42D4E4EC}"/>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5.8.2021   |   </a:t>
            </a:r>
          </a:p>
        </p:txBody>
      </p:sp>
      <p:sp>
        <p:nvSpPr>
          <p:cNvPr id="12" name="Alatunnisteen paikkamerkki 4">
            <a:extLst>
              <a:ext uri="{FF2B5EF4-FFF2-40B4-BE49-F238E27FC236}">
                <a16:creationId xmlns:a16="http://schemas.microsoft.com/office/drawing/2014/main" id="{C519B920-C56F-4E32-B399-E7C752AC75E1}"/>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Valeria Kerkkä</a:t>
            </a:r>
          </a:p>
        </p:txBody>
      </p:sp>
    </p:spTree>
    <p:extLst>
      <p:ext uri="{BB962C8B-B14F-4D97-AF65-F5344CB8AC3E}">
        <p14:creationId xmlns:p14="http://schemas.microsoft.com/office/powerpoint/2010/main" val="2470513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Sisältö kaarevalla kuvalla 3" preserve="1" userDrawn="1">
  <p:cSld name="Sisältö kaarevalla kuvalla 3">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5077491" y="1856630"/>
            <a:ext cx="6482227"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a:xfrm>
            <a:off x="5077491" y="470390"/>
            <a:ext cx="6482227" cy="1119501"/>
          </a:xfrm>
        </p:spPr>
        <p:txBody>
          <a:bodyPr/>
          <a:lstStyle/>
          <a:p>
            <a:r>
              <a:rPr lang="fi-FI" noProof="0"/>
              <a:t>Tekstisivu isolla </a:t>
            </a:r>
            <a:br>
              <a:rPr lang="fi-FI" noProof="0"/>
            </a:br>
            <a:r>
              <a:rPr lang="fi-FI" noProof="0"/>
              <a:t>kaarevalla kuvalla</a:t>
            </a:r>
            <a:endParaRPr lang="fi-FI"/>
          </a:p>
        </p:txBody>
      </p:sp>
      <p:sp>
        <p:nvSpPr>
          <p:cNvPr id="11" name="Kuvan paikkamerkki 2">
            <a:extLst>
              <a:ext uri="{FF2B5EF4-FFF2-40B4-BE49-F238E27FC236}">
                <a16:creationId xmlns:a16="http://schemas.microsoft.com/office/drawing/2014/main" id="{FFA32AF2-F2A2-4E4F-9C2B-365AAAFFC21A}"/>
              </a:ext>
              <a:ext uri="{C183D7F6-B498-43B3-948B-1728B52AA6E4}">
                <adec:decorative xmlns:adec="http://schemas.microsoft.com/office/drawing/2017/decorative" val="1"/>
              </a:ext>
            </a:extLst>
          </p:cNvPr>
          <p:cNvSpPr>
            <a:spLocks noGrp="1" noChangeAspect="1"/>
          </p:cNvSpPr>
          <p:nvPr>
            <p:ph type="pic" idx="14" hasCustomPrompt="1"/>
          </p:nvPr>
        </p:nvSpPr>
        <p:spPr>
          <a:xfrm>
            <a:off x="179999" y="180000"/>
            <a:ext cx="4420767" cy="6498000"/>
          </a:xfrm>
          <a:custGeom>
            <a:avLst/>
            <a:gdLst>
              <a:gd name="connsiteX0" fmla="*/ 0 w 4430891"/>
              <a:gd name="connsiteY0" fmla="*/ 0 h 6488358"/>
              <a:gd name="connsiteX1" fmla="*/ 4430891 w 4430891"/>
              <a:gd name="connsiteY1" fmla="*/ 0 h 6488358"/>
              <a:gd name="connsiteX2" fmla="*/ 4430891 w 4430891"/>
              <a:gd name="connsiteY2" fmla="*/ 6488358 h 6488358"/>
              <a:gd name="connsiteX3" fmla="*/ 0 w 4430891"/>
              <a:gd name="connsiteY3" fmla="*/ 6488358 h 6488358"/>
              <a:gd name="connsiteX4" fmla="*/ 0 w 4430891"/>
              <a:gd name="connsiteY4" fmla="*/ 0 h 6488358"/>
              <a:gd name="connsiteX0" fmla="*/ 0 w 4430891"/>
              <a:gd name="connsiteY0" fmla="*/ 2986 h 6491344"/>
              <a:gd name="connsiteX1" fmla="*/ 2727596 w 4430891"/>
              <a:gd name="connsiteY1" fmla="*/ 0 h 6491344"/>
              <a:gd name="connsiteX2" fmla="*/ 4430891 w 4430891"/>
              <a:gd name="connsiteY2" fmla="*/ 2986 h 6491344"/>
              <a:gd name="connsiteX3" fmla="*/ 4430891 w 4430891"/>
              <a:gd name="connsiteY3" fmla="*/ 6491344 h 6491344"/>
              <a:gd name="connsiteX4" fmla="*/ 0 w 4430891"/>
              <a:gd name="connsiteY4" fmla="*/ 6491344 h 6491344"/>
              <a:gd name="connsiteX5" fmla="*/ 0 w 4430891"/>
              <a:gd name="connsiteY5" fmla="*/ 2986 h 6491344"/>
              <a:gd name="connsiteX0" fmla="*/ 0 w 4831678"/>
              <a:gd name="connsiteY0" fmla="*/ 481615 h 6969973"/>
              <a:gd name="connsiteX1" fmla="*/ 2727596 w 4831678"/>
              <a:gd name="connsiteY1" fmla="*/ 478629 h 6969973"/>
              <a:gd name="connsiteX2" fmla="*/ 4430891 w 4831678"/>
              <a:gd name="connsiteY2" fmla="*/ 481615 h 6969973"/>
              <a:gd name="connsiteX3" fmla="*/ 4430891 w 4831678"/>
              <a:gd name="connsiteY3" fmla="*/ 6969973 h 6969973"/>
              <a:gd name="connsiteX4" fmla="*/ 0 w 4831678"/>
              <a:gd name="connsiteY4" fmla="*/ 6969973 h 6969973"/>
              <a:gd name="connsiteX5" fmla="*/ 0 w 4831678"/>
              <a:gd name="connsiteY5" fmla="*/ 481615 h 6969973"/>
              <a:gd name="connsiteX0" fmla="*/ 0 w 4706556"/>
              <a:gd name="connsiteY0" fmla="*/ 2986 h 6491344"/>
              <a:gd name="connsiteX1" fmla="*/ 2727596 w 4706556"/>
              <a:gd name="connsiteY1" fmla="*/ 0 h 6491344"/>
              <a:gd name="connsiteX2" fmla="*/ 3937832 w 4706556"/>
              <a:gd name="connsiteY2" fmla="*/ 2217269 h 6491344"/>
              <a:gd name="connsiteX3" fmla="*/ 4430891 w 4706556"/>
              <a:gd name="connsiteY3" fmla="*/ 6491344 h 6491344"/>
              <a:gd name="connsiteX4" fmla="*/ 0 w 4706556"/>
              <a:gd name="connsiteY4" fmla="*/ 6491344 h 6491344"/>
              <a:gd name="connsiteX5" fmla="*/ 0 w 4706556"/>
              <a:gd name="connsiteY5" fmla="*/ 2986 h 6491344"/>
              <a:gd name="connsiteX0" fmla="*/ 0 w 4713104"/>
              <a:gd name="connsiteY0" fmla="*/ 2986 h 6491344"/>
              <a:gd name="connsiteX1" fmla="*/ 2727596 w 4713104"/>
              <a:gd name="connsiteY1" fmla="*/ 0 h 6491344"/>
              <a:gd name="connsiteX2" fmla="*/ 3937832 w 4713104"/>
              <a:gd name="connsiteY2" fmla="*/ 2217269 h 6491344"/>
              <a:gd name="connsiteX3" fmla="*/ 4430891 w 4713104"/>
              <a:gd name="connsiteY3" fmla="*/ 6491344 h 6491344"/>
              <a:gd name="connsiteX4" fmla="*/ 0 w 4713104"/>
              <a:gd name="connsiteY4" fmla="*/ 6491344 h 6491344"/>
              <a:gd name="connsiteX5" fmla="*/ 0 w 4713104"/>
              <a:gd name="connsiteY5" fmla="*/ 2986 h 6491344"/>
              <a:gd name="connsiteX0" fmla="*/ 0 w 4713104"/>
              <a:gd name="connsiteY0" fmla="*/ 2986 h 6491344"/>
              <a:gd name="connsiteX1" fmla="*/ 2727596 w 4713104"/>
              <a:gd name="connsiteY1" fmla="*/ 0 h 6491344"/>
              <a:gd name="connsiteX2" fmla="*/ 3937832 w 4713104"/>
              <a:gd name="connsiteY2" fmla="*/ 2217269 h 6491344"/>
              <a:gd name="connsiteX3" fmla="*/ 4430891 w 4713104"/>
              <a:gd name="connsiteY3" fmla="*/ 6491344 h 6491344"/>
              <a:gd name="connsiteX4" fmla="*/ 0 w 4713104"/>
              <a:gd name="connsiteY4" fmla="*/ 6491344 h 6491344"/>
              <a:gd name="connsiteX5" fmla="*/ 0 w 4713104"/>
              <a:gd name="connsiteY5" fmla="*/ 2986 h 6491344"/>
              <a:gd name="connsiteX0" fmla="*/ 0 w 4431482"/>
              <a:gd name="connsiteY0" fmla="*/ 2986 h 6491344"/>
              <a:gd name="connsiteX1" fmla="*/ 2727596 w 4431482"/>
              <a:gd name="connsiteY1" fmla="*/ 0 h 6491344"/>
              <a:gd name="connsiteX2" fmla="*/ 3937832 w 4431482"/>
              <a:gd name="connsiteY2" fmla="*/ 2217269 h 6491344"/>
              <a:gd name="connsiteX3" fmla="*/ 4430891 w 4431482"/>
              <a:gd name="connsiteY3" fmla="*/ 6491344 h 6491344"/>
              <a:gd name="connsiteX4" fmla="*/ 0 w 4431482"/>
              <a:gd name="connsiteY4" fmla="*/ 6491344 h 6491344"/>
              <a:gd name="connsiteX5" fmla="*/ 0 w 4431482"/>
              <a:gd name="connsiteY5" fmla="*/ 2986 h 6491344"/>
              <a:gd name="connsiteX0" fmla="*/ 0 w 4431482"/>
              <a:gd name="connsiteY0" fmla="*/ 2986 h 6491344"/>
              <a:gd name="connsiteX1" fmla="*/ 2727596 w 4431482"/>
              <a:gd name="connsiteY1" fmla="*/ 0 h 6491344"/>
              <a:gd name="connsiteX2" fmla="*/ 3937832 w 4431482"/>
              <a:gd name="connsiteY2" fmla="*/ 2217269 h 6491344"/>
              <a:gd name="connsiteX3" fmla="*/ 4430891 w 4431482"/>
              <a:gd name="connsiteY3" fmla="*/ 6491344 h 6491344"/>
              <a:gd name="connsiteX4" fmla="*/ 0 w 4431482"/>
              <a:gd name="connsiteY4" fmla="*/ 6491344 h 6491344"/>
              <a:gd name="connsiteX5" fmla="*/ 0 w 4431482"/>
              <a:gd name="connsiteY5" fmla="*/ 2986 h 649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1482" h="6491344">
                <a:moveTo>
                  <a:pt x="0" y="2986"/>
                </a:moveTo>
                <a:lnTo>
                  <a:pt x="2727596" y="0"/>
                </a:lnTo>
                <a:cubicBezTo>
                  <a:pt x="3107490" y="349624"/>
                  <a:pt x="3613608" y="1148825"/>
                  <a:pt x="3937832" y="2217269"/>
                </a:cubicBezTo>
                <a:cubicBezTo>
                  <a:pt x="4262056" y="3285713"/>
                  <a:pt x="4443231" y="4809316"/>
                  <a:pt x="4430891" y="6491344"/>
                </a:cubicBezTo>
                <a:lnTo>
                  <a:pt x="0" y="6491344"/>
                </a:lnTo>
                <a:lnTo>
                  <a:pt x="0" y="2986"/>
                </a:ln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115518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theme" Target="../theme/theme3.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33" Type="http://schemas.openxmlformats.org/officeDocument/2006/relationships/image" Target="../media/image22.png"/><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29" Type="http://schemas.openxmlformats.org/officeDocument/2006/relationships/slideLayout" Target="../slideLayouts/slideLayout80.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32" Type="http://schemas.openxmlformats.org/officeDocument/2006/relationships/theme" Target="../theme/theme4.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slideLayout" Target="../slideLayouts/slideLayout79.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31" Type="http://schemas.openxmlformats.org/officeDocument/2006/relationships/slideLayout" Target="../slideLayouts/slideLayout82.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slideLayout" Target="../slideLayouts/slideLayout81.xml"/><Relationship Id="rId8"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95.xml"/><Relationship Id="rId18" Type="http://schemas.openxmlformats.org/officeDocument/2006/relationships/slideLayout" Target="../slideLayouts/slideLayout100.xml"/><Relationship Id="rId26" Type="http://schemas.openxmlformats.org/officeDocument/2006/relationships/slideLayout" Target="../slideLayouts/slideLayout108.xml"/><Relationship Id="rId3" Type="http://schemas.openxmlformats.org/officeDocument/2006/relationships/slideLayout" Target="../slideLayouts/slideLayout85.xml"/><Relationship Id="rId21" Type="http://schemas.openxmlformats.org/officeDocument/2006/relationships/slideLayout" Target="../slideLayouts/slideLayout103.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5" Type="http://schemas.openxmlformats.org/officeDocument/2006/relationships/slideLayout" Target="../slideLayouts/slideLayout107.xml"/><Relationship Id="rId33" Type="http://schemas.openxmlformats.org/officeDocument/2006/relationships/image" Target="../media/image24.png"/><Relationship Id="rId2" Type="http://schemas.openxmlformats.org/officeDocument/2006/relationships/slideLayout" Target="../slideLayouts/slideLayout84.xml"/><Relationship Id="rId16" Type="http://schemas.openxmlformats.org/officeDocument/2006/relationships/slideLayout" Target="../slideLayouts/slideLayout98.xml"/><Relationship Id="rId20" Type="http://schemas.openxmlformats.org/officeDocument/2006/relationships/slideLayout" Target="../slideLayouts/slideLayout102.xml"/><Relationship Id="rId29" Type="http://schemas.openxmlformats.org/officeDocument/2006/relationships/slideLayout" Target="../slideLayouts/slideLayout111.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24" Type="http://schemas.openxmlformats.org/officeDocument/2006/relationships/slideLayout" Target="../slideLayouts/slideLayout106.xml"/><Relationship Id="rId32" Type="http://schemas.openxmlformats.org/officeDocument/2006/relationships/theme" Target="../theme/theme5.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23" Type="http://schemas.openxmlformats.org/officeDocument/2006/relationships/slideLayout" Target="../slideLayouts/slideLayout105.xml"/><Relationship Id="rId28" Type="http://schemas.openxmlformats.org/officeDocument/2006/relationships/slideLayout" Target="../slideLayouts/slideLayout110.xml"/><Relationship Id="rId10" Type="http://schemas.openxmlformats.org/officeDocument/2006/relationships/slideLayout" Target="../slideLayouts/slideLayout92.xml"/><Relationship Id="rId19" Type="http://schemas.openxmlformats.org/officeDocument/2006/relationships/slideLayout" Target="../slideLayouts/slideLayout101.xml"/><Relationship Id="rId31" Type="http://schemas.openxmlformats.org/officeDocument/2006/relationships/slideLayout" Target="../slideLayouts/slideLayout113.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 Id="rId22" Type="http://schemas.openxmlformats.org/officeDocument/2006/relationships/slideLayout" Target="../slideLayouts/slideLayout104.xml"/><Relationship Id="rId27" Type="http://schemas.openxmlformats.org/officeDocument/2006/relationships/slideLayout" Target="../slideLayouts/slideLayout109.xml"/><Relationship Id="rId30" Type="http://schemas.openxmlformats.org/officeDocument/2006/relationships/slideLayout" Target="../slideLayouts/slideLayout112.xml"/><Relationship Id="rId8" Type="http://schemas.openxmlformats.org/officeDocument/2006/relationships/slideLayout" Target="../slideLayouts/slideLayout90.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26.xml"/><Relationship Id="rId18" Type="http://schemas.openxmlformats.org/officeDocument/2006/relationships/slideLayout" Target="../slideLayouts/slideLayout131.xml"/><Relationship Id="rId26" Type="http://schemas.openxmlformats.org/officeDocument/2006/relationships/slideLayout" Target="../slideLayouts/slideLayout139.xml"/><Relationship Id="rId3" Type="http://schemas.openxmlformats.org/officeDocument/2006/relationships/slideLayout" Target="../slideLayouts/slideLayout116.xml"/><Relationship Id="rId21" Type="http://schemas.openxmlformats.org/officeDocument/2006/relationships/slideLayout" Target="../slideLayouts/slideLayout134.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slideLayout" Target="../slideLayouts/slideLayout130.xml"/><Relationship Id="rId25" Type="http://schemas.openxmlformats.org/officeDocument/2006/relationships/slideLayout" Target="../slideLayouts/slideLayout138.xml"/><Relationship Id="rId33" Type="http://schemas.openxmlformats.org/officeDocument/2006/relationships/image" Target="../media/image22.png"/><Relationship Id="rId2" Type="http://schemas.openxmlformats.org/officeDocument/2006/relationships/slideLayout" Target="../slideLayouts/slideLayout115.xml"/><Relationship Id="rId16" Type="http://schemas.openxmlformats.org/officeDocument/2006/relationships/slideLayout" Target="../slideLayouts/slideLayout129.xml"/><Relationship Id="rId20" Type="http://schemas.openxmlformats.org/officeDocument/2006/relationships/slideLayout" Target="../slideLayouts/slideLayout133.xml"/><Relationship Id="rId29" Type="http://schemas.openxmlformats.org/officeDocument/2006/relationships/slideLayout" Target="../slideLayouts/slideLayout142.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24" Type="http://schemas.openxmlformats.org/officeDocument/2006/relationships/slideLayout" Target="../slideLayouts/slideLayout137.xml"/><Relationship Id="rId32" Type="http://schemas.openxmlformats.org/officeDocument/2006/relationships/theme" Target="../theme/theme6.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23" Type="http://schemas.openxmlformats.org/officeDocument/2006/relationships/slideLayout" Target="../slideLayouts/slideLayout136.xml"/><Relationship Id="rId28" Type="http://schemas.openxmlformats.org/officeDocument/2006/relationships/slideLayout" Target="../slideLayouts/slideLayout141.xml"/><Relationship Id="rId10" Type="http://schemas.openxmlformats.org/officeDocument/2006/relationships/slideLayout" Target="../slideLayouts/slideLayout123.xml"/><Relationship Id="rId19" Type="http://schemas.openxmlformats.org/officeDocument/2006/relationships/slideLayout" Target="../slideLayouts/slideLayout132.xml"/><Relationship Id="rId31" Type="http://schemas.openxmlformats.org/officeDocument/2006/relationships/slideLayout" Target="../slideLayouts/slideLayout144.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 Id="rId22" Type="http://schemas.openxmlformats.org/officeDocument/2006/relationships/slideLayout" Target="../slideLayouts/slideLayout135.xml"/><Relationship Id="rId27" Type="http://schemas.openxmlformats.org/officeDocument/2006/relationships/slideLayout" Target="../slideLayouts/slideLayout140.xml"/><Relationship Id="rId30" Type="http://schemas.openxmlformats.org/officeDocument/2006/relationships/slideLayout" Target="../slideLayouts/slideLayout143.xml"/><Relationship Id="rId8" Type="http://schemas.openxmlformats.org/officeDocument/2006/relationships/slideLayout" Target="../slideLayouts/slideLayout121.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57.xml"/><Relationship Id="rId18" Type="http://schemas.openxmlformats.org/officeDocument/2006/relationships/slideLayout" Target="../slideLayouts/slideLayout162.xml"/><Relationship Id="rId26" Type="http://schemas.openxmlformats.org/officeDocument/2006/relationships/slideLayout" Target="../slideLayouts/slideLayout170.xml"/><Relationship Id="rId3" Type="http://schemas.openxmlformats.org/officeDocument/2006/relationships/slideLayout" Target="../slideLayouts/slideLayout147.xml"/><Relationship Id="rId21" Type="http://schemas.openxmlformats.org/officeDocument/2006/relationships/slideLayout" Target="../slideLayouts/slideLayout165.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slideLayout" Target="../slideLayouts/slideLayout161.xml"/><Relationship Id="rId25" Type="http://schemas.openxmlformats.org/officeDocument/2006/relationships/slideLayout" Target="../slideLayouts/slideLayout169.xml"/><Relationship Id="rId33" Type="http://schemas.openxmlformats.org/officeDocument/2006/relationships/image" Target="../media/image22.png"/><Relationship Id="rId2" Type="http://schemas.openxmlformats.org/officeDocument/2006/relationships/slideLayout" Target="../slideLayouts/slideLayout146.xml"/><Relationship Id="rId16" Type="http://schemas.openxmlformats.org/officeDocument/2006/relationships/slideLayout" Target="../slideLayouts/slideLayout160.xml"/><Relationship Id="rId20" Type="http://schemas.openxmlformats.org/officeDocument/2006/relationships/slideLayout" Target="../slideLayouts/slideLayout164.xml"/><Relationship Id="rId29" Type="http://schemas.openxmlformats.org/officeDocument/2006/relationships/slideLayout" Target="../slideLayouts/slideLayout173.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24" Type="http://schemas.openxmlformats.org/officeDocument/2006/relationships/slideLayout" Target="../slideLayouts/slideLayout168.xml"/><Relationship Id="rId32" Type="http://schemas.openxmlformats.org/officeDocument/2006/relationships/theme" Target="../theme/theme7.xml"/><Relationship Id="rId5" Type="http://schemas.openxmlformats.org/officeDocument/2006/relationships/slideLayout" Target="../slideLayouts/slideLayout149.xml"/><Relationship Id="rId15" Type="http://schemas.openxmlformats.org/officeDocument/2006/relationships/slideLayout" Target="../slideLayouts/slideLayout159.xml"/><Relationship Id="rId23" Type="http://schemas.openxmlformats.org/officeDocument/2006/relationships/slideLayout" Target="../slideLayouts/slideLayout167.xml"/><Relationship Id="rId28" Type="http://schemas.openxmlformats.org/officeDocument/2006/relationships/slideLayout" Target="../slideLayouts/slideLayout172.xml"/><Relationship Id="rId10" Type="http://schemas.openxmlformats.org/officeDocument/2006/relationships/slideLayout" Target="../slideLayouts/slideLayout154.xml"/><Relationship Id="rId19" Type="http://schemas.openxmlformats.org/officeDocument/2006/relationships/slideLayout" Target="../slideLayouts/slideLayout163.xml"/><Relationship Id="rId31" Type="http://schemas.openxmlformats.org/officeDocument/2006/relationships/slideLayout" Target="../slideLayouts/slideLayout175.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 Id="rId22" Type="http://schemas.openxmlformats.org/officeDocument/2006/relationships/slideLayout" Target="../slideLayouts/slideLayout166.xml"/><Relationship Id="rId27" Type="http://schemas.openxmlformats.org/officeDocument/2006/relationships/slideLayout" Target="../slideLayouts/slideLayout171.xml"/><Relationship Id="rId30" Type="http://schemas.openxmlformats.org/officeDocument/2006/relationships/slideLayout" Target="../slideLayouts/slideLayout174.xml"/><Relationship Id="rId8" Type="http://schemas.openxmlformats.org/officeDocument/2006/relationships/slideLayout" Target="../slideLayouts/slideLayout1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60C9E8E0-A322-B74C-A002-E2A734E2B5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18EAE9C2-0AF5-644A-B5AF-1A956F65D909}"/>
              </a:ext>
            </a:extLst>
          </p:cNvPr>
          <p:cNvSpPr>
            <a:spLocks noGrp="1"/>
          </p:cNvSpPr>
          <p:nvPr>
            <p:ph type="body" idx="1"/>
          </p:nvPr>
        </p:nvSpPr>
        <p:spPr>
          <a:xfrm>
            <a:off x="838200" y="1825625"/>
            <a:ext cx="10515600" cy="4041775"/>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5578154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4108" r:id="rId18"/>
  </p:sldLayoutIdLst>
  <p:hf hdr="0"/>
  <p:txStyles>
    <p:titleStyle>
      <a:lvl1pPr algn="l" defTabSz="914400" rtl="0" eaLnBrk="1" latinLnBrk="0" hangingPunct="1">
        <a:lnSpc>
          <a:spcPct val="90000"/>
        </a:lnSpc>
        <a:spcBef>
          <a:spcPct val="0"/>
        </a:spcBef>
        <a:buNone/>
        <a:defRPr sz="4400" b="1" kern="1200" spc="-150">
          <a:solidFill>
            <a:schemeClr val="tx2"/>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60C9E8E0-A322-B74C-A002-E2A734E2B5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18EAE9C2-0AF5-644A-B5AF-1A956F65D909}"/>
              </a:ext>
            </a:extLst>
          </p:cNvPr>
          <p:cNvSpPr>
            <a:spLocks noGrp="1"/>
          </p:cNvSpPr>
          <p:nvPr>
            <p:ph type="body" idx="1"/>
          </p:nvPr>
        </p:nvSpPr>
        <p:spPr>
          <a:xfrm>
            <a:off x="838200" y="1825625"/>
            <a:ext cx="10515600" cy="4041775"/>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84304D5-65CB-EF44-AB06-B7C441536DE7}"/>
              </a:ext>
            </a:extLst>
          </p:cNvPr>
          <p:cNvSpPr>
            <a:spLocks noGrp="1"/>
          </p:cNvSpPr>
          <p:nvPr>
            <p:ph type="dt" sz="half" idx="2"/>
          </p:nvPr>
        </p:nvSpPr>
        <p:spPr>
          <a:xfrm>
            <a:off x="9772650" y="6178547"/>
            <a:ext cx="857250" cy="365125"/>
          </a:xfrm>
          <a:prstGeom prst="rect">
            <a:avLst/>
          </a:prstGeom>
        </p:spPr>
        <p:txBody>
          <a:bodyPr vert="horz" lIns="91440" tIns="45720" rIns="91440" bIns="45720" rtlCol="0" anchor="ctr"/>
          <a:lstStyle>
            <a:lvl1pPr algn="ctr">
              <a:defRPr sz="11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AE063F17-9411-A74E-A570-C2E376290F19}" type="datetime1">
              <a:rPr lang="fi-FI" smtClean="0"/>
              <a:t>23.5.2022</a:t>
            </a:fld>
            <a:endParaRPr lang="fi-FI"/>
          </a:p>
        </p:txBody>
      </p:sp>
      <p:sp>
        <p:nvSpPr>
          <p:cNvPr id="5" name="Alatunnisteen paikkamerkki 4">
            <a:extLst>
              <a:ext uri="{FF2B5EF4-FFF2-40B4-BE49-F238E27FC236}">
                <a16:creationId xmlns:a16="http://schemas.microsoft.com/office/drawing/2014/main" id="{F72D6BAD-B307-3245-9494-5CCFD82DF44B}"/>
              </a:ext>
            </a:extLst>
          </p:cNvPr>
          <p:cNvSpPr>
            <a:spLocks noGrp="1"/>
          </p:cNvSpPr>
          <p:nvPr>
            <p:ph type="ftr" sz="quarter" idx="3"/>
          </p:nvPr>
        </p:nvSpPr>
        <p:spPr>
          <a:xfrm>
            <a:off x="3446394" y="6178547"/>
            <a:ext cx="6235700" cy="365125"/>
          </a:xfrm>
          <a:prstGeom prst="rect">
            <a:avLst/>
          </a:prstGeom>
        </p:spPr>
        <p:txBody>
          <a:bodyPr vert="horz" lIns="91440" tIns="45720" rIns="91440" bIns="45720" rtlCol="0" anchor="ctr"/>
          <a:lstStyle>
            <a:lvl1pPr algn="r">
              <a:defRPr sz="11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fi-FI"/>
              <a:t>Esityksen alatunniste tässä</a:t>
            </a:r>
          </a:p>
        </p:txBody>
      </p:sp>
      <p:sp>
        <p:nvSpPr>
          <p:cNvPr id="6" name="Dian numeron paikkamerkki 5">
            <a:extLst>
              <a:ext uri="{FF2B5EF4-FFF2-40B4-BE49-F238E27FC236}">
                <a16:creationId xmlns:a16="http://schemas.microsoft.com/office/drawing/2014/main" id="{DAEC60AC-12CD-3F4D-8D6D-457639F533DE}"/>
              </a:ext>
            </a:extLst>
          </p:cNvPr>
          <p:cNvSpPr>
            <a:spLocks noGrp="1"/>
          </p:cNvSpPr>
          <p:nvPr>
            <p:ph type="sldNum" sz="quarter" idx="4"/>
          </p:nvPr>
        </p:nvSpPr>
        <p:spPr>
          <a:xfrm>
            <a:off x="10687049" y="6178547"/>
            <a:ext cx="666751" cy="365125"/>
          </a:xfrm>
          <a:prstGeom prst="rect">
            <a:avLst/>
          </a:prstGeom>
        </p:spPr>
        <p:txBody>
          <a:bodyPr vert="horz" lIns="91440" tIns="45720" rIns="91440" bIns="45720" rtlCol="0" anchor="ctr"/>
          <a:lstStyle>
            <a:lvl1pPr algn="r">
              <a:defRPr sz="11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fi-FI"/>
              <a:t>dia </a:t>
            </a:r>
            <a:fld id="{4B3ABE4D-E3AA-DE44-821B-852CBCAB171A}" type="slidenum">
              <a:rPr lang="fi-FI" smtClean="0"/>
              <a:pPr/>
              <a:t>‹#›</a:t>
            </a:fld>
            <a:endParaRPr lang="fi-FI"/>
          </a:p>
        </p:txBody>
      </p:sp>
    </p:spTree>
    <p:extLst>
      <p:ext uri="{BB962C8B-B14F-4D97-AF65-F5344CB8AC3E}">
        <p14:creationId xmlns:p14="http://schemas.microsoft.com/office/powerpoint/2010/main" val="1255759932"/>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4041" r:id="rId18"/>
  </p:sldLayoutIdLst>
  <p:hf hdr="0"/>
  <p:txStyles>
    <p:titleStyle>
      <a:lvl1pPr algn="l" defTabSz="914400" rtl="0" eaLnBrk="1" latinLnBrk="0" hangingPunct="1">
        <a:lnSpc>
          <a:spcPct val="90000"/>
        </a:lnSpc>
        <a:spcBef>
          <a:spcPct val="0"/>
        </a:spcBef>
        <a:buNone/>
        <a:defRPr sz="4400" b="1" kern="1200" spc="-150">
          <a:solidFill>
            <a:schemeClr val="tx2"/>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a:t>Esityksen nimi</a:t>
            </a:r>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3F0C5D76-F752-4F95-BA63-C3B7D9AE33C8}" type="datetime1">
              <a:rPr lang="fi-FI" smtClean="0"/>
              <a:t>23.5.2022</a:t>
            </a:fld>
            <a:endParaRPr lang="fi-FI"/>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a:p>
        </p:txBody>
      </p:sp>
    </p:spTree>
    <p:extLst>
      <p:ext uri="{BB962C8B-B14F-4D97-AF65-F5344CB8AC3E}">
        <p14:creationId xmlns:p14="http://schemas.microsoft.com/office/powerpoint/2010/main" val="1266259043"/>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Lst>
  <p:hf hdr="0" ftr="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Kuva 9" descr="Elinkeino-, liikenne- ja ympäristökeskus logo">
            <a:extLst>
              <a:ext uri="{FF2B5EF4-FFF2-40B4-BE49-F238E27FC236}">
                <a16:creationId xmlns:a16="http://schemas.microsoft.com/office/drawing/2014/main" id="{D9176E3B-6C79-4FAA-BB36-05A4122C9DCF}"/>
              </a:ext>
            </a:extLst>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10071100" y="6186237"/>
            <a:ext cx="1487486" cy="382139"/>
          </a:xfrm>
          <a:prstGeom prst="rect">
            <a:avLst/>
          </a:prstGeom>
        </p:spPr>
      </p:pic>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922350" y="470390"/>
            <a:ext cx="10636236" cy="1119501"/>
          </a:xfrm>
          <a:prstGeom prst="rect">
            <a:avLst/>
          </a:prstGeom>
        </p:spPr>
        <p:txBody>
          <a:bodyPr vert="horz" lIns="0" tIns="0" rIns="0" bIns="0" rtlCol="0" anchor="ctr"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922350" y="1856630"/>
            <a:ext cx="10636236" cy="4089200"/>
          </a:xfrm>
          <a:prstGeom prst="rect">
            <a:avLst/>
          </a:prstGeom>
        </p:spPr>
        <p:txBody>
          <a:bodyPr vert="horz" lIns="0" tIns="0" rIns="0" bIns="0" rtlCol="0" anchor="t" anchorCtr="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Dian numeron paikkamerkki 5">
            <a:extLst>
              <a:ext uri="{FF2B5EF4-FFF2-40B4-BE49-F238E27FC236}">
                <a16:creationId xmlns:a16="http://schemas.microsoft.com/office/drawing/2014/main" id="{7B7EE758-1955-4ECF-A6DD-011EFA3D630C}"/>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4" name="Päivämäärän paikkamerkki 3">
            <a:extLst>
              <a:ext uri="{FF2B5EF4-FFF2-40B4-BE49-F238E27FC236}">
                <a16:creationId xmlns:a16="http://schemas.microsoft.com/office/drawing/2014/main" id="{DB01483E-483F-47D3-AD16-1A9A682B89F5}"/>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5.8.2021  |  </a:t>
            </a:r>
          </a:p>
        </p:txBody>
      </p:sp>
      <p:sp>
        <p:nvSpPr>
          <p:cNvPr id="5" name="Alatunnisteen paikkamerkki 4">
            <a:extLst>
              <a:ext uri="{FF2B5EF4-FFF2-40B4-BE49-F238E27FC236}">
                <a16:creationId xmlns:a16="http://schemas.microsoft.com/office/drawing/2014/main" id="{CFDCAB2B-23AF-4B8F-8F67-2952F4848072}"/>
              </a:ext>
            </a:extLst>
          </p:cNvPr>
          <p:cNvSpPr>
            <a:spLocks noGrp="1"/>
          </p:cNvSpPr>
          <p:nvPr>
            <p:ph type="ftr" sz="quarter" idx="3"/>
          </p:nvPr>
        </p:nvSpPr>
        <p:spPr>
          <a:xfrm>
            <a:off x="2495272" y="6374625"/>
            <a:ext cx="3600728"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Valeria Kerkkä</a:t>
            </a:r>
          </a:p>
        </p:txBody>
      </p:sp>
    </p:spTree>
    <p:extLst>
      <p:ext uri="{BB962C8B-B14F-4D97-AF65-F5344CB8AC3E}">
        <p14:creationId xmlns:p14="http://schemas.microsoft.com/office/powerpoint/2010/main" val="4036679944"/>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 id="2147483812" r:id="rId18"/>
    <p:sldLayoutId id="2147483813" r:id="rId19"/>
    <p:sldLayoutId id="2147483814" r:id="rId20"/>
    <p:sldLayoutId id="2147483815" r:id="rId21"/>
    <p:sldLayoutId id="2147483816" r:id="rId22"/>
    <p:sldLayoutId id="2147483817" r:id="rId23"/>
    <p:sldLayoutId id="2147483818" r:id="rId24"/>
    <p:sldLayoutId id="2147483819" r:id="rId25"/>
    <p:sldLayoutId id="2147483820" r:id="rId26"/>
    <p:sldLayoutId id="2147483821" r:id="rId27"/>
    <p:sldLayoutId id="2147483822" r:id="rId28"/>
    <p:sldLayoutId id="2147483823" r:id="rId29"/>
    <p:sldLayoutId id="2147483824" r:id="rId30"/>
    <p:sldLayoutId id="2147483825" r:id="rId3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357188" indent="-357188" algn="l" defTabSz="914400" rtl="0" eaLnBrk="1" latinLnBrk="0" hangingPunct="1">
        <a:lnSpc>
          <a:spcPct val="100000"/>
        </a:lnSpc>
        <a:spcBef>
          <a:spcPts val="1000"/>
        </a:spcBef>
        <a:buClr>
          <a:schemeClr val="tx2"/>
        </a:buClr>
        <a:buFont typeface="Arial" panose="020B0604020202020204" pitchFamily="34" charset="0"/>
        <a:buChar char="•"/>
        <a:defRPr sz="2600" kern="1200">
          <a:solidFill>
            <a:schemeClr val="tx1"/>
          </a:solidFill>
          <a:latin typeface="+mn-lt"/>
          <a:ea typeface="+mn-ea"/>
          <a:cs typeface="+mn-cs"/>
        </a:defRPr>
      </a:lvl1pPr>
      <a:lvl2pPr marL="715963" indent="-357188" algn="l" defTabSz="914400" rtl="0" eaLnBrk="1" latinLnBrk="0" hangingPunct="1">
        <a:lnSpc>
          <a:spcPct val="100000"/>
        </a:lnSpc>
        <a:spcBef>
          <a:spcPts val="1000"/>
        </a:spcBef>
        <a:buClr>
          <a:schemeClr val="tx2"/>
        </a:buClr>
        <a:buFont typeface="Arial" panose="020B0604020202020204" pitchFamily="34" charset="0"/>
        <a:buChar char="•"/>
        <a:defRPr sz="2200" kern="1200">
          <a:solidFill>
            <a:schemeClr val="tx1"/>
          </a:solidFill>
          <a:latin typeface="+mn-lt"/>
          <a:ea typeface="+mn-ea"/>
          <a:cs typeface="+mn-cs"/>
        </a:defRPr>
      </a:lvl2pPr>
      <a:lvl3pPr marL="1077913" indent="-360363" algn="l" defTabSz="914400" rtl="0" eaLnBrk="1" latinLnBrk="0" hangingPunct="1">
        <a:lnSpc>
          <a:spcPct val="10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3pPr>
      <a:lvl4pPr marL="1435100" indent="-358775" algn="l" defTabSz="914400" rtl="0" eaLnBrk="1" latinLnBrk="0" hangingPunct="1">
        <a:lnSpc>
          <a:spcPct val="10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4pPr>
      <a:lvl5pPr marL="1792288" indent="-357188" algn="l" defTabSz="914400" rtl="0" eaLnBrk="1" latinLnBrk="0" hangingPunct="1">
        <a:lnSpc>
          <a:spcPct val="10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66">
          <p15:clr>
            <a:srgbClr val="F26B43"/>
          </p15:clr>
        </p15:guide>
        <p15:guide id="2" orient="horz" pos="2160">
          <p15:clr>
            <a:srgbClr val="F26B43"/>
          </p15:clr>
        </p15:guide>
        <p15:guide id="3" pos="114">
          <p15:clr>
            <a:srgbClr val="F26B43"/>
          </p15:clr>
        </p15:guide>
        <p15:guide id="4" orient="horz" pos="108">
          <p15:clr>
            <a:srgbClr val="F26B43"/>
          </p15:clr>
        </p15:guide>
        <p15:guide id="5" orient="horz" pos="4212">
          <p15:clr>
            <a:srgbClr val="F26B43"/>
          </p15:clr>
        </p15:guide>
        <p15:guide id="6"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Kuva 9" descr="Elinkeino-, liikenne- ja ympäristökeskus logo">
            <a:extLst>
              <a:ext uri="{FF2B5EF4-FFF2-40B4-BE49-F238E27FC236}">
                <a16:creationId xmlns:a16="http://schemas.microsoft.com/office/drawing/2014/main" id="{D9176E3B-6C79-4FAA-BB36-05A4122C9DCF}"/>
              </a:ext>
            </a:extLst>
          </p:cNvPr>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10071100" y="6186237"/>
            <a:ext cx="1487486" cy="382139"/>
          </a:xfrm>
          <a:prstGeom prst="rect">
            <a:avLst/>
          </a:prstGeom>
        </p:spPr>
      </p:pic>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922350" y="470390"/>
            <a:ext cx="10636236" cy="1119501"/>
          </a:xfrm>
          <a:prstGeom prst="rect">
            <a:avLst/>
          </a:prstGeom>
        </p:spPr>
        <p:txBody>
          <a:bodyPr vert="horz" lIns="0" tIns="0" rIns="0" bIns="0" rtlCol="0" anchor="ctr"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922350" y="1856630"/>
            <a:ext cx="10636236" cy="4089200"/>
          </a:xfrm>
          <a:prstGeom prst="rect">
            <a:avLst/>
          </a:prstGeom>
        </p:spPr>
        <p:txBody>
          <a:bodyPr vert="horz" lIns="0" tIns="0" rIns="0" bIns="0" rtlCol="0" anchor="t" anchorCtr="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Dian numeron paikkamerkki 5">
            <a:extLst>
              <a:ext uri="{FF2B5EF4-FFF2-40B4-BE49-F238E27FC236}">
                <a16:creationId xmlns:a16="http://schemas.microsoft.com/office/drawing/2014/main" id="{7B7EE758-1955-4ECF-A6DD-011EFA3D630C}"/>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4" name="Päivämäärän paikkamerkki 3">
            <a:extLst>
              <a:ext uri="{FF2B5EF4-FFF2-40B4-BE49-F238E27FC236}">
                <a16:creationId xmlns:a16="http://schemas.microsoft.com/office/drawing/2014/main" id="{DB01483E-483F-47D3-AD16-1A9A682B89F5}"/>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5.8.2021  |  </a:t>
            </a:r>
          </a:p>
        </p:txBody>
      </p:sp>
      <p:sp>
        <p:nvSpPr>
          <p:cNvPr id="5" name="Alatunnisteen paikkamerkki 4">
            <a:extLst>
              <a:ext uri="{FF2B5EF4-FFF2-40B4-BE49-F238E27FC236}">
                <a16:creationId xmlns:a16="http://schemas.microsoft.com/office/drawing/2014/main" id="{CFDCAB2B-23AF-4B8F-8F67-2952F4848072}"/>
              </a:ext>
            </a:extLst>
          </p:cNvPr>
          <p:cNvSpPr>
            <a:spLocks noGrp="1"/>
          </p:cNvSpPr>
          <p:nvPr>
            <p:ph type="ftr" sz="quarter" idx="3"/>
          </p:nvPr>
        </p:nvSpPr>
        <p:spPr>
          <a:xfrm>
            <a:off x="2495272" y="6374625"/>
            <a:ext cx="3600728"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Valeria Kerkkä</a:t>
            </a:r>
          </a:p>
        </p:txBody>
      </p:sp>
    </p:spTree>
    <p:extLst>
      <p:ext uri="{BB962C8B-B14F-4D97-AF65-F5344CB8AC3E}">
        <p14:creationId xmlns:p14="http://schemas.microsoft.com/office/powerpoint/2010/main" val="1966396475"/>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 id="2147483880" r:id="rId17"/>
    <p:sldLayoutId id="2147483881" r:id="rId18"/>
    <p:sldLayoutId id="2147483882" r:id="rId19"/>
    <p:sldLayoutId id="2147483883" r:id="rId20"/>
    <p:sldLayoutId id="2147483884" r:id="rId21"/>
    <p:sldLayoutId id="2147483885" r:id="rId22"/>
    <p:sldLayoutId id="2147483886" r:id="rId23"/>
    <p:sldLayoutId id="2147483887" r:id="rId24"/>
    <p:sldLayoutId id="2147483888" r:id="rId25"/>
    <p:sldLayoutId id="2147483889" r:id="rId26"/>
    <p:sldLayoutId id="2147483890" r:id="rId27"/>
    <p:sldLayoutId id="2147483891" r:id="rId28"/>
    <p:sldLayoutId id="2147483892" r:id="rId29"/>
    <p:sldLayoutId id="2147483893" r:id="rId30"/>
    <p:sldLayoutId id="2147483894" r:id="rId3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357188" indent="-357188" algn="l" defTabSz="914400" rtl="0" eaLnBrk="1" latinLnBrk="0" hangingPunct="1">
        <a:lnSpc>
          <a:spcPct val="100000"/>
        </a:lnSpc>
        <a:spcBef>
          <a:spcPts val="1000"/>
        </a:spcBef>
        <a:buClr>
          <a:schemeClr val="tx2"/>
        </a:buClr>
        <a:buFont typeface="Arial" panose="020B0604020202020204" pitchFamily="34" charset="0"/>
        <a:buChar char="•"/>
        <a:defRPr sz="2600" kern="1200">
          <a:solidFill>
            <a:schemeClr val="tx1"/>
          </a:solidFill>
          <a:latin typeface="+mn-lt"/>
          <a:ea typeface="+mn-ea"/>
          <a:cs typeface="+mn-cs"/>
        </a:defRPr>
      </a:lvl1pPr>
      <a:lvl2pPr marL="715963" indent="-357188" algn="l" defTabSz="914400" rtl="0" eaLnBrk="1" latinLnBrk="0" hangingPunct="1">
        <a:lnSpc>
          <a:spcPct val="100000"/>
        </a:lnSpc>
        <a:spcBef>
          <a:spcPts val="1000"/>
        </a:spcBef>
        <a:buClr>
          <a:schemeClr val="tx2"/>
        </a:buClr>
        <a:buFont typeface="Arial" panose="020B0604020202020204" pitchFamily="34" charset="0"/>
        <a:buChar char="•"/>
        <a:defRPr sz="2200" kern="1200">
          <a:solidFill>
            <a:schemeClr val="tx1"/>
          </a:solidFill>
          <a:latin typeface="+mn-lt"/>
          <a:ea typeface="+mn-ea"/>
          <a:cs typeface="+mn-cs"/>
        </a:defRPr>
      </a:lvl2pPr>
      <a:lvl3pPr marL="1077913" indent="-360363" algn="l" defTabSz="914400" rtl="0" eaLnBrk="1" latinLnBrk="0" hangingPunct="1">
        <a:lnSpc>
          <a:spcPct val="10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3pPr>
      <a:lvl4pPr marL="1435100" indent="-358775" algn="l" defTabSz="914400" rtl="0" eaLnBrk="1" latinLnBrk="0" hangingPunct="1">
        <a:lnSpc>
          <a:spcPct val="10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4pPr>
      <a:lvl5pPr marL="1792288" indent="-357188" algn="l" defTabSz="914400" rtl="0" eaLnBrk="1" latinLnBrk="0" hangingPunct="1">
        <a:lnSpc>
          <a:spcPct val="10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66">
          <p15:clr>
            <a:srgbClr val="F26B43"/>
          </p15:clr>
        </p15:guide>
        <p15:guide id="2" orient="horz" pos="2160">
          <p15:clr>
            <a:srgbClr val="F26B43"/>
          </p15:clr>
        </p15:guide>
        <p15:guide id="3" pos="114">
          <p15:clr>
            <a:srgbClr val="F26B43"/>
          </p15:clr>
        </p15:guide>
        <p15:guide id="4" orient="horz" pos="108">
          <p15:clr>
            <a:srgbClr val="F26B43"/>
          </p15:clr>
        </p15:guide>
        <p15:guide id="5" orient="horz" pos="4212">
          <p15:clr>
            <a:srgbClr val="F26B43"/>
          </p15:clr>
        </p15:guide>
        <p15:guide id="6"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Kuva 9" descr="Elinkeino-, liikenne- ja ympäristökeskus logo">
            <a:extLst>
              <a:ext uri="{FF2B5EF4-FFF2-40B4-BE49-F238E27FC236}">
                <a16:creationId xmlns:a16="http://schemas.microsoft.com/office/drawing/2014/main" id="{D9176E3B-6C79-4FAA-BB36-05A4122C9DCF}"/>
              </a:ext>
            </a:extLst>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10071100" y="6186237"/>
            <a:ext cx="1487486" cy="382139"/>
          </a:xfrm>
          <a:prstGeom prst="rect">
            <a:avLst/>
          </a:prstGeom>
        </p:spPr>
      </p:pic>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922350" y="470390"/>
            <a:ext cx="10636236" cy="1119501"/>
          </a:xfrm>
          <a:prstGeom prst="rect">
            <a:avLst/>
          </a:prstGeom>
        </p:spPr>
        <p:txBody>
          <a:bodyPr vert="horz" lIns="0" tIns="0" rIns="0" bIns="0" rtlCol="0" anchor="ctr"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922350" y="1856630"/>
            <a:ext cx="10636236" cy="4089200"/>
          </a:xfrm>
          <a:prstGeom prst="rect">
            <a:avLst/>
          </a:prstGeom>
        </p:spPr>
        <p:txBody>
          <a:bodyPr vert="horz" lIns="0" tIns="0" rIns="0" bIns="0" rtlCol="0" anchor="t" anchorCtr="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Dian numeron paikkamerkki 5">
            <a:extLst>
              <a:ext uri="{FF2B5EF4-FFF2-40B4-BE49-F238E27FC236}">
                <a16:creationId xmlns:a16="http://schemas.microsoft.com/office/drawing/2014/main" id="{7B7EE758-1955-4ECF-A6DD-011EFA3D630C}"/>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4" name="Päivämäärän paikkamerkki 3">
            <a:extLst>
              <a:ext uri="{FF2B5EF4-FFF2-40B4-BE49-F238E27FC236}">
                <a16:creationId xmlns:a16="http://schemas.microsoft.com/office/drawing/2014/main" id="{DB01483E-483F-47D3-AD16-1A9A682B89F5}"/>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8.4.2021  |  </a:t>
            </a:r>
          </a:p>
        </p:txBody>
      </p:sp>
      <p:sp>
        <p:nvSpPr>
          <p:cNvPr id="5" name="Alatunnisteen paikkamerkki 4">
            <a:extLst>
              <a:ext uri="{FF2B5EF4-FFF2-40B4-BE49-F238E27FC236}">
                <a16:creationId xmlns:a16="http://schemas.microsoft.com/office/drawing/2014/main" id="{CFDCAB2B-23AF-4B8F-8F67-2952F4848072}"/>
              </a:ext>
            </a:extLst>
          </p:cNvPr>
          <p:cNvSpPr>
            <a:spLocks noGrp="1"/>
          </p:cNvSpPr>
          <p:nvPr>
            <p:ph type="ftr" sz="quarter" idx="3"/>
          </p:nvPr>
        </p:nvSpPr>
        <p:spPr>
          <a:xfrm>
            <a:off x="2495272" y="6374625"/>
            <a:ext cx="3600728"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Katriina Virtanen</a:t>
            </a:r>
          </a:p>
        </p:txBody>
      </p:sp>
    </p:spTree>
    <p:extLst>
      <p:ext uri="{BB962C8B-B14F-4D97-AF65-F5344CB8AC3E}">
        <p14:creationId xmlns:p14="http://schemas.microsoft.com/office/powerpoint/2010/main" val="1900506308"/>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 id="2147484054" r:id="rId12"/>
    <p:sldLayoutId id="2147484055" r:id="rId13"/>
    <p:sldLayoutId id="2147484056" r:id="rId14"/>
    <p:sldLayoutId id="2147484057" r:id="rId15"/>
    <p:sldLayoutId id="2147484058" r:id="rId16"/>
    <p:sldLayoutId id="2147484059" r:id="rId17"/>
    <p:sldLayoutId id="2147484060" r:id="rId18"/>
    <p:sldLayoutId id="2147484061" r:id="rId19"/>
    <p:sldLayoutId id="2147484062" r:id="rId20"/>
    <p:sldLayoutId id="2147484063" r:id="rId21"/>
    <p:sldLayoutId id="2147484064" r:id="rId22"/>
    <p:sldLayoutId id="2147484065" r:id="rId23"/>
    <p:sldLayoutId id="2147484066" r:id="rId24"/>
    <p:sldLayoutId id="2147484067" r:id="rId25"/>
    <p:sldLayoutId id="2147484068" r:id="rId26"/>
    <p:sldLayoutId id="2147484069" r:id="rId27"/>
    <p:sldLayoutId id="2147484070" r:id="rId28"/>
    <p:sldLayoutId id="2147484071" r:id="rId29"/>
    <p:sldLayoutId id="2147484072" r:id="rId30"/>
    <p:sldLayoutId id="2147484073" r:id="rId3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357188" indent="-357188" algn="l" defTabSz="914400" rtl="0" eaLnBrk="1" latinLnBrk="0" hangingPunct="1">
        <a:lnSpc>
          <a:spcPct val="100000"/>
        </a:lnSpc>
        <a:spcBef>
          <a:spcPts val="1000"/>
        </a:spcBef>
        <a:buClr>
          <a:schemeClr val="tx2"/>
        </a:buClr>
        <a:buFont typeface="Arial" panose="020B0604020202020204" pitchFamily="34" charset="0"/>
        <a:buChar char="•"/>
        <a:defRPr sz="2600" kern="1200">
          <a:solidFill>
            <a:schemeClr val="tx1"/>
          </a:solidFill>
          <a:latin typeface="+mn-lt"/>
          <a:ea typeface="+mn-ea"/>
          <a:cs typeface="+mn-cs"/>
        </a:defRPr>
      </a:lvl1pPr>
      <a:lvl2pPr marL="715963" indent="-357188" algn="l" defTabSz="914400" rtl="0" eaLnBrk="1" latinLnBrk="0" hangingPunct="1">
        <a:lnSpc>
          <a:spcPct val="100000"/>
        </a:lnSpc>
        <a:spcBef>
          <a:spcPts val="1000"/>
        </a:spcBef>
        <a:buClr>
          <a:schemeClr val="tx2"/>
        </a:buClr>
        <a:buFont typeface="Arial" panose="020B0604020202020204" pitchFamily="34" charset="0"/>
        <a:buChar char="•"/>
        <a:defRPr sz="2200" kern="1200">
          <a:solidFill>
            <a:schemeClr val="tx1"/>
          </a:solidFill>
          <a:latin typeface="+mn-lt"/>
          <a:ea typeface="+mn-ea"/>
          <a:cs typeface="+mn-cs"/>
        </a:defRPr>
      </a:lvl2pPr>
      <a:lvl3pPr marL="1077913" indent="-360363" algn="l" defTabSz="914400" rtl="0" eaLnBrk="1" latinLnBrk="0" hangingPunct="1">
        <a:lnSpc>
          <a:spcPct val="10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3pPr>
      <a:lvl4pPr marL="1435100" indent="-358775" algn="l" defTabSz="914400" rtl="0" eaLnBrk="1" latinLnBrk="0" hangingPunct="1">
        <a:lnSpc>
          <a:spcPct val="10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4pPr>
      <a:lvl5pPr marL="1792288" indent="-357188" algn="l" defTabSz="914400" rtl="0" eaLnBrk="1" latinLnBrk="0" hangingPunct="1">
        <a:lnSpc>
          <a:spcPct val="10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66">
          <p15:clr>
            <a:srgbClr val="F26B43"/>
          </p15:clr>
        </p15:guide>
        <p15:guide id="2" orient="horz" pos="2160">
          <p15:clr>
            <a:srgbClr val="F26B43"/>
          </p15:clr>
        </p15:guide>
        <p15:guide id="3" pos="114">
          <p15:clr>
            <a:srgbClr val="F26B43"/>
          </p15:clr>
        </p15:guide>
        <p15:guide id="4" orient="horz" pos="108">
          <p15:clr>
            <a:srgbClr val="F26B43"/>
          </p15:clr>
        </p15:guide>
        <p15:guide id="5" orient="horz" pos="4212">
          <p15:clr>
            <a:srgbClr val="F26B43"/>
          </p15:clr>
        </p15:guide>
        <p15:guide id="6" pos="38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Kuva 9" descr="Elinkeino-, liikenne- ja ympäristökeskus logo">
            <a:extLst>
              <a:ext uri="{FF2B5EF4-FFF2-40B4-BE49-F238E27FC236}">
                <a16:creationId xmlns:a16="http://schemas.microsoft.com/office/drawing/2014/main" id="{D9176E3B-6C79-4FAA-BB36-05A4122C9DCF}"/>
              </a:ext>
            </a:extLst>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10071100" y="6186237"/>
            <a:ext cx="1487486" cy="382139"/>
          </a:xfrm>
          <a:prstGeom prst="rect">
            <a:avLst/>
          </a:prstGeom>
        </p:spPr>
      </p:pic>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922350" y="470390"/>
            <a:ext cx="10636236" cy="1119501"/>
          </a:xfrm>
          <a:prstGeom prst="rect">
            <a:avLst/>
          </a:prstGeom>
        </p:spPr>
        <p:txBody>
          <a:bodyPr vert="horz" lIns="0" tIns="0" rIns="0" bIns="0" rtlCol="0" anchor="ctr"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922350" y="1856630"/>
            <a:ext cx="10636236" cy="4089200"/>
          </a:xfrm>
          <a:prstGeom prst="rect">
            <a:avLst/>
          </a:prstGeom>
        </p:spPr>
        <p:txBody>
          <a:bodyPr vert="horz" lIns="0" tIns="0" rIns="0" bIns="0" rtlCol="0" anchor="t" anchorCtr="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Dian numeron paikkamerkki 5">
            <a:extLst>
              <a:ext uri="{FF2B5EF4-FFF2-40B4-BE49-F238E27FC236}">
                <a16:creationId xmlns:a16="http://schemas.microsoft.com/office/drawing/2014/main" id="{7B7EE758-1955-4ECF-A6DD-011EFA3D630C}"/>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4" name="Päivämäärän paikkamerkki 3">
            <a:extLst>
              <a:ext uri="{FF2B5EF4-FFF2-40B4-BE49-F238E27FC236}">
                <a16:creationId xmlns:a16="http://schemas.microsoft.com/office/drawing/2014/main" id="{DB01483E-483F-47D3-AD16-1A9A682B89F5}"/>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11.11.2021  |  </a:t>
            </a:r>
          </a:p>
        </p:txBody>
      </p:sp>
      <p:sp>
        <p:nvSpPr>
          <p:cNvPr id="5" name="Alatunnisteen paikkamerkki 4">
            <a:extLst>
              <a:ext uri="{FF2B5EF4-FFF2-40B4-BE49-F238E27FC236}">
                <a16:creationId xmlns:a16="http://schemas.microsoft.com/office/drawing/2014/main" id="{CFDCAB2B-23AF-4B8F-8F67-2952F4848072}"/>
              </a:ext>
            </a:extLst>
          </p:cNvPr>
          <p:cNvSpPr>
            <a:spLocks noGrp="1"/>
          </p:cNvSpPr>
          <p:nvPr>
            <p:ph type="ftr" sz="quarter" idx="3"/>
          </p:nvPr>
        </p:nvSpPr>
        <p:spPr>
          <a:xfrm>
            <a:off x="2495272" y="6374625"/>
            <a:ext cx="3600728"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Valeria Kerkkä</a:t>
            </a:r>
          </a:p>
        </p:txBody>
      </p:sp>
    </p:spTree>
    <p:extLst>
      <p:ext uri="{BB962C8B-B14F-4D97-AF65-F5344CB8AC3E}">
        <p14:creationId xmlns:p14="http://schemas.microsoft.com/office/powerpoint/2010/main" val="3414854406"/>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 id="2147484087" r:id="rId12"/>
    <p:sldLayoutId id="2147484088" r:id="rId13"/>
    <p:sldLayoutId id="2147484089" r:id="rId14"/>
    <p:sldLayoutId id="2147484090" r:id="rId15"/>
    <p:sldLayoutId id="2147484091" r:id="rId16"/>
    <p:sldLayoutId id="2147484092" r:id="rId17"/>
    <p:sldLayoutId id="2147484093" r:id="rId18"/>
    <p:sldLayoutId id="2147484094" r:id="rId19"/>
    <p:sldLayoutId id="2147484095" r:id="rId20"/>
    <p:sldLayoutId id="2147484096" r:id="rId21"/>
    <p:sldLayoutId id="2147484097" r:id="rId22"/>
    <p:sldLayoutId id="2147484098" r:id="rId23"/>
    <p:sldLayoutId id="2147484099" r:id="rId24"/>
    <p:sldLayoutId id="2147484100" r:id="rId25"/>
    <p:sldLayoutId id="2147484101" r:id="rId26"/>
    <p:sldLayoutId id="2147484102" r:id="rId27"/>
    <p:sldLayoutId id="2147484103" r:id="rId28"/>
    <p:sldLayoutId id="2147484104" r:id="rId29"/>
    <p:sldLayoutId id="2147484105" r:id="rId30"/>
    <p:sldLayoutId id="2147484106" r:id="rId3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357188" indent="-357188" algn="l" defTabSz="914400" rtl="0" eaLnBrk="1" latinLnBrk="0" hangingPunct="1">
        <a:lnSpc>
          <a:spcPct val="100000"/>
        </a:lnSpc>
        <a:spcBef>
          <a:spcPts val="1000"/>
        </a:spcBef>
        <a:buClr>
          <a:schemeClr val="tx2"/>
        </a:buClr>
        <a:buFont typeface="Arial" panose="020B0604020202020204" pitchFamily="34" charset="0"/>
        <a:buChar char="•"/>
        <a:defRPr sz="2600" kern="1200">
          <a:solidFill>
            <a:schemeClr val="tx1"/>
          </a:solidFill>
          <a:latin typeface="+mn-lt"/>
          <a:ea typeface="+mn-ea"/>
          <a:cs typeface="+mn-cs"/>
        </a:defRPr>
      </a:lvl1pPr>
      <a:lvl2pPr marL="715963" indent="-357188" algn="l" defTabSz="914400" rtl="0" eaLnBrk="1" latinLnBrk="0" hangingPunct="1">
        <a:lnSpc>
          <a:spcPct val="100000"/>
        </a:lnSpc>
        <a:spcBef>
          <a:spcPts val="1000"/>
        </a:spcBef>
        <a:buClr>
          <a:schemeClr val="tx2"/>
        </a:buClr>
        <a:buFont typeface="Arial" panose="020B0604020202020204" pitchFamily="34" charset="0"/>
        <a:buChar char="•"/>
        <a:defRPr sz="2200" kern="1200">
          <a:solidFill>
            <a:schemeClr val="tx1"/>
          </a:solidFill>
          <a:latin typeface="+mn-lt"/>
          <a:ea typeface="+mn-ea"/>
          <a:cs typeface="+mn-cs"/>
        </a:defRPr>
      </a:lvl2pPr>
      <a:lvl3pPr marL="1077913" indent="-360363" algn="l" defTabSz="914400" rtl="0" eaLnBrk="1" latinLnBrk="0" hangingPunct="1">
        <a:lnSpc>
          <a:spcPct val="10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3pPr>
      <a:lvl4pPr marL="1435100" indent="-358775" algn="l" defTabSz="914400" rtl="0" eaLnBrk="1" latinLnBrk="0" hangingPunct="1">
        <a:lnSpc>
          <a:spcPct val="10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4pPr>
      <a:lvl5pPr marL="1792288" indent="-357188" algn="l" defTabSz="914400" rtl="0" eaLnBrk="1" latinLnBrk="0" hangingPunct="1">
        <a:lnSpc>
          <a:spcPct val="10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66">
          <p15:clr>
            <a:srgbClr val="F26B43"/>
          </p15:clr>
        </p15:guide>
        <p15:guide id="2" orient="horz" pos="2160">
          <p15:clr>
            <a:srgbClr val="F26B43"/>
          </p15:clr>
        </p15:guide>
        <p15:guide id="3" pos="114">
          <p15:clr>
            <a:srgbClr val="F26B43"/>
          </p15:clr>
        </p15:guide>
        <p15:guide id="4" orient="horz" pos="108">
          <p15:clr>
            <a:srgbClr val="F26B43"/>
          </p15:clr>
        </p15:guide>
        <p15:guide id="5" orient="horz" pos="4212">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9.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7.xml"/></Relationships>
</file>

<file path=ppt/slides/_rels/slide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7.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2.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0BFED3-49FB-48BD-B54C-D90EF6FF6E66}"/>
              </a:ext>
            </a:extLst>
          </p:cNvPr>
          <p:cNvSpPr>
            <a:spLocks noGrp="1"/>
          </p:cNvSpPr>
          <p:nvPr>
            <p:ph type="ctrTitle"/>
          </p:nvPr>
        </p:nvSpPr>
        <p:spPr/>
        <p:txBody>
          <a:bodyPr/>
          <a:lstStyle/>
          <a:p>
            <a:r>
              <a:rPr lang="fi-FI" dirty="0"/>
              <a:t>ELY-keskusten rooli </a:t>
            </a:r>
            <a:r>
              <a:rPr lang="fi-FI" dirty="0" err="1"/>
              <a:t>MRL:n</a:t>
            </a:r>
            <a:r>
              <a:rPr lang="fi-FI" dirty="0"/>
              <a:t> edistäjänä</a:t>
            </a:r>
          </a:p>
        </p:txBody>
      </p:sp>
      <p:sp>
        <p:nvSpPr>
          <p:cNvPr id="4" name="Alaotsikko 3">
            <a:extLst>
              <a:ext uri="{FF2B5EF4-FFF2-40B4-BE49-F238E27FC236}">
                <a16:creationId xmlns:a16="http://schemas.microsoft.com/office/drawing/2014/main" id="{2E645194-0256-40D7-9303-F4FC3709C39F}"/>
              </a:ext>
            </a:extLst>
          </p:cNvPr>
          <p:cNvSpPr>
            <a:spLocks noGrp="1"/>
          </p:cNvSpPr>
          <p:nvPr>
            <p:ph type="subTitle" idx="1"/>
          </p:nvPr>
        </p:nvSpPr>
        <p:spPr>
          <a:xfrm>
            <a:off x="1229868" y="5345336"/>
            <a:ext cx="4195818" cy="642035"/>
          </a:xfrm>
        </p:spPr>
        <p:txBody>
          <a:bodyPr/>
          <a:lstStyle/>
          <a:p>
            <a:r>
              <a:rPr lang="fi-FI" dirty="0"/>
              <a:t>Hiilikartta </a:t>
            </a:r>
            <a:r>
              <a:rPr lang="fi-FI" dirty="0" err="1"/>
              <a:t>kick-off</a:t>
            </a:r>
            <a:r>
              <a:rPr lang="fi-FI" dirty="0"/>
              <a:t> 19.4.2022</a:t>
            </a:r>
          </a:p>
          <a:p>
            <a:r>
              <a:rPr lang="fi-FI" dirty="0"/>
              <a:t>Soili Ingelin, Pirkanmaan ELY-keskus</a:t>
            </a:r>
          </a:p>
        </p:txBody>
      </p:sp>
      <p:pic>
        <p:nvPicPr>
          <p:cNvPr id="5" name="Kuvan paikkamerkki 7">
            <a:extLst>
              <a:ext uri="{FF2B5EF4-FFF2-40B4-BE49-F238E27FC236}">
                <a16:creationId xmlns:a16="http://schemas.microsoft.com/office/drawing/2014/main" id="{57E65206-64AA-4EF1-B0D0-0583146405AA}"/>
              </a:ext>
              <a:ext uri="{C183D7F6-B498-43B3-948B-1728B52AA6E4}">
                <adec:decorative xmlns:adec="http://schemas.microsoft.com/office/drawing/2017/decorative" val="1"/>
              </a:ext>
            </a:extLst>
          </p:cNvPr>
          <p:cNvPicPr>
            <a:picLocks noGrp="1" noChangeAspect="1"/>
          </p:cNvPicPr>
          <p:nvPr>
            <p:ph type="pic" idx="13"/>
          </p:nvPr>
        </p:nvPicPr>
        <p:blipFill rotWithShape="1">
          <a:blip r:embed="rId2" cstate="email">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2787154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3D7120A-2B9F-4813-B724-0D0C08766FD9}"/>
              </a:ext>
            </a:extLst>
          </p:cNvPr>
          <p:cNvSpPr>
            <a:spLocks noGrp="1"/>
          </p:cNvSpPr>
          <p:nvPr>
            <p:ph type="title"/>
          </p:nvPr>
        </p:nvSpPr>
        <p:spPr>
          <a:xfrm>
            <a:off x="398667" y="805069"/>
            <a:ext cx="7205458" cy="3159134"/>
          </a:xfrm>
        </p:spPr>
        <p:txBody>
          <a:bodyPr>
            <a:normAutofit fontScale="90000"/>
          </a:bodyPr>
          <a:lstStyle/>
          <a:p>
            <a:r>
              <a:rPr lang="fi-FI">
                <a:solidFill>
                  <a:schemeClr val="tx1">
                    <a:lumMod val="85000"/>
                    <a:lumOff val="15000"/>
                  </a:schemeClr>
                </a:solidFill>
                <a:latin typeface="+mj-lt"/>
              </a:rPr>
              <a:t>Hiilinielu- ja -varastokysymys olennainen ilmastovaikutus, mutta </a:t>
            </a:r>
            <a:r>
              <a:rPr lang="fi-FI">
                <a:solidFill>
                  <a:schemeClr val="accent2">
                    <a:lumMod val="75000"/>
                  </a:schemeClr>
                </a:solidFill>
                <a:latin typeface="+mj-lt"/>
              </a:rPr>
              <a:t>vertailtavat laskentatyökalut + tulosten merkittävyyden määrittäminen puuttuvat!</a:t>
            </a:r>
          </a:p>
        </p:txBody>
      </p:sp>
      <p:pic>
        <p:nvPicPr>
          <p:cNvPr id="7" name="Kuvan paikkamerkki 7">
            <a:extLst>
              <a:ext uri="{FF2B5EF4-FFF2-40B4-BE49-F238E27FC236}">
                <a16:creationId xmlns:a16="http://schemas.microsoft.com/office/drawing/2014/main" id="{5EE69C8F-06BA-4821-88C1-AA6C082263A4}"/>
              </a:ext>
              <a:ext uri="{C183D7F6-B498-43B3-948B-1728B52AA6E4}">
                <adec:decorative xmlns:adec="http://schemas.microsoft.com/office/drawing/2017/decorative" val="1"/>
              </a:ext>
            </a:extLst>
          </p:cNvPr>
          <p:cNvPicPr>
            <a:picLocks noGrp="1" noChangeAspect="1"/>
          </p:cNvPicPr>
          <p:nvPr>
            <p:ph type="pic" idx="13"/>
          </p:nvPr>
        </p:nvPicPr>
        <p:blipFill rotWithShape="1">
          <a:blip r:embed="rId2">
            <a:extLst>
              <a:ext uri="{28A0092B-C50C-407E-A947-70E740481C1C}">
                <a14:useLocalDpi xmlns:a14="http://schemas.microsoft.com/office/drawing/2010/main" val="0"/>
              </a:ext>
            </a:extLst>
          </a:blip>
          <a:srcRect l="27390" r="27390"/>
          <a:stretch/>
        </p:blipFill>
        <p:spPr>
          <a:xfrm>
            <a:off x="7604125" y="179388"/>
            <a:ext cx="4408488" cy="6499225"/>
          </a:xfrm>
        </p:spPr>
      </p:pic>
      <p:sp>
        <p:nvSpPr>
          <p:cNvPr id="4" name="Sisällön paikkamerkki 3">
            <a:extLst>
              <a:ext uri="{FF2B5EF4-FFF2-40B4-BE49-F238E27FC236}">
                <a16:creationId xmlns:a16="http://schemas.microsoft.com/office/drawing/2014/main" id="{A2972BA8-23BE-4112-8EC5-062284889100}"/>
              </a:ext>
            </a:extLst>
          </p:cNvPr>
          <p:cNvSpPr>
            <a:spLocks noGrp="1"/>
          </p:cNvSpPr>
          <p:nvPr>
            <p:ph idx="1"/>
          </p:nvPr>
        </p:nvSpPr>
        <p:spPr>
          <a:xfrm>
            <a:off x="927628" y="4251489"/>
            <a:ext cx="6585535" cy="1801442"/>
          </a:xfrm>
        </p:spPr>
        <p:txBody>
          <a:bodyPr>
            <a:normAutofit fontScale="77500" lnSpcReduction="20000"/>
          </a:bodyPr>
          <a:lstStyle/>
          <a:p>
            <a:r>
              <a:rPr lang="fi-FI" u="sng" err="1">
                <a:latin typeface="+mn-lt"/>
              </a:rPr>
              <a:t>MRL:n</a:t>
            </a:r>
            <a:r>
              <a:rPr lang="fi-FI" u="sng">
                <a:latin typeface="+mn-lt"/>
              </a:rPr>
              <a:t> mukainen ilmastovaikutusten arviointi tarvitsee toimiakseen yhteisesti hyväksytyn laskentamenetelmän hiilivaraston muutoksille</a:t>
            </a:r>
          </a:p>
          <a:p>
            <a:r>
              <a:rPr lang="fi-FI" u="sng">
                <a:latin typeface="+mn-lt"/>
              </a:rPr>
              <a:t>PIRELY teetättänyt </a:t>
            </a:r>
            <a:r>
              <a:rPr lang="fi-FI" u="sng" err="1">
                <a:latin typeface="+mn-lt"/>
              </a:rPr>
              <a:t>LUKElla</a:t>
            </a:r>
            <a:r>
              <a:rPr lang="fi-FI" u="sng">
                <a:latin typeface="+mn-lt"/>
              </a:rPr>
              <a:t> </a:t>
            </a:r>
            <a:r>
              <a:rPr lang="fi-FI" u="sng" err="1">
                <a:latin typeface="+mn-lt"/>
              </a:rPr>
              <a:t>excel</a:t>
            </a:r>
            <a:r>
              <a:rPr lang="fi-FI" u="sng">
                <a:latin typeface="+mn-lt"/>
              </a:rPr>
              <a:t>-pohjaisen hiililaskurin jonka kehittämistä on tarpeen jatkaa!</a:t>
            </a:r>
          </a:p>
          <a:p>
            <a:pPr marL="0" indent="0">
              <a:buNone/>
            </a:pPr>
            <a:r>
              <a:rPr lang="fi-FI" u="sng">
                <a:latin typeface="+mn-lt"/>
                <a:sym typeface="Wingdings" panose="05000000000000000000" pitchFamily="2" charset="2"/>
              </a:rPr>
              <a:t> Hiilikartta</a:t>
            </a:r>
            <a:endParaRPr lang="fi-FI" u="sng">
              <a:latin typeface="+mn-lt"/>
            </a:endParaRPr>
          </a:p>
        </p:txBody>
      </p:sp>
    </p:spTree>
    <p:extLst>
      <p:ext uri="{BB962C8B-B14F-4D97-AF65-F5344CB8AC3E}">
        <p14:creationId xmlns:p14="http://schemas.microsoft.com/office/powerpoint/2010/main" val="7544571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3D7120A-2B9F-4813-B724-0D0C08766FD9}"/>
              </a:ext>
            </a:extLst>
          </p:cNvPr>
          <p:cNvSpPr>
            <a:spLocks noGrp="1"/>
          </p:cNvSpPr>
          <p:nvPr>
            <p:ph type="title"/>
          </p:nvPr>
        </p:nvSpPr>
        <p:spPr/>
        <p:txBody>
          <a:bodyPr>
            <a:noAutofit/>
          </a:bodyPr>
          <a:lstStyle/>
          <a:p>
            <a:r>
              <a:rPr lang="fi-FI" sz="3200" err="1"/>
              <a:t>ELYt</a:t>
            </a:r>
            <a:r>
              <a:rPr lang="fi-FI" sz="3200"/>
              <a:t> linjaavat </a:t>
            </a:r>
            <a:r>
              <a:rPr lang="fi-FI" sz="3200" err="1"/>
              <a:t>MRL:n</a:t>
            </a:r>
            <a:r>
              <a:rPr lang="fi-FI" sz="3200"/>
              <a:t> ilmastokysymyksiä – merkitystä myös tuomioistuinratkaisuihin</a:t>
            </a:r>
          </a:p>
        </p:txBody>
      </p:sp>
      <p:sp>
        <p:nvSpPr>
          <p:cNvPr id="4" name="Sisällön paikkamerkki 3">
            <a:extLst>
              <a:ext uri="{FF2B5EF4-FFF2-40B4-BE49-F238E27FC236}">
                <a16:creationId xmlns:a16="http://schemas.microsoft.com/office/drawing/2014/main" id="{A2972BA8-23BE-4112-8EC5-062284889100}"/>
              </a:ext>
            </a:extLst>
          </p:cNvPr>
          <p:cNvSpPr>
            <a:spLocks noGrp="1"/>
          </p:cNvSpPr>
          <p:nvPr>
            <p:ph idx="1"/>
          </p:nvPr>
        </p:nvSpPr>
        <p:spPr/>
        <p:txBody>
          <a:bodyPr>
            <a:normAutofit fontScale="92500" lnSpcReduction="20000"/>
          </a:bodyPr>
          <a:lstStyle/>
          <a:p>
            <a:r>
              <a:rPr lang="fi-FI"/>
              <a:t>Kaikki merkittävät kaavat koko Suomessa käyvät ELY-keskuksen viranomaismenettelyn läpi – merkitystä millainen rooli lain näkökulmasta otetaan </a:t>
            </a:r>
          </a:p>
          <a:p>
            <a:r>
              <a:rPr lang="fi-FI" b="1"/>
              <a:t>Selkeän kirjauksen puuttuessa ilmastokysymyksen fiksu määrittely yhdessä myös kuntien kanssa olennaisen tärkeää </a:t>
            </a:r>
            <a:r>
              <a:rPr lang="fi-FI" b="1">
                <a:sym typeface="Wingdings" panose="05000000000000000000" pitchFamily="2" charset="2"/>
              </a:rPr>
              <a:t> yhteinen tavoite!</a:t>
            </a:r>
            <a:r>
              <a:rPr lang="fi-FI" b="1"/>
              <a:t> </a:t>
            </a:r>
          </a:p>
          <a:p>
            <a:r>
              <a:rPr lang="fi-FI"/>
              <a:t>Jotta voidaan linjata valtakunnallisesti täytyy olla yhteisiä menettelytapoja/linjauksia</a:t>
            </a:r>
          </a:p>
          <a:p>
            <a:r>
              <a:rPr lang="fi-FI"/>
              <a:t>Viime kädessä tuomioistuimet ratkovat – saattelu silloinkin tärkeää!</a:t>
            </a:r>
          </a:p>
          <a:p>
            <a:endParaRPr lang="fi-FI"/>
          </a:p>
        </p:txBody>
      </p:sp>
      <p:pic>
        <p:nvPicPr>
          <p:cNvPr id="7" name="Kuvan paikkamerkki 7" descr="Kuva, joka sisältää kohteen ruoho, ulko, lintu, pöllö&#10;&#10;Kuvaus luotu automaattisesti">
            <a:extLst>
              <a:ext uri="{FF2B5EF4-FFF2-40B4-BE49-F238E27FC236}">
                <a16:creationId xmlns:a16="http://schemas.microsoft.com/office/drawing/2014/main" id="{5EE69C8F-06BA-4821-88C1-AA6C082263A4}"/>
              </a:ext>
            </a:extLst>
          </p:cNvPr>
          <p:cNvPicPr>
            <a:picLocks noGrp="1" noChangeAspect="1"/>
          </p:cNvPicPr>
          <p:nvPr>
            <p:ph type="pic" idx="13"/>
          </p:nvPr>
        </p:nvPicPr>
        <p:blipFill rotWithShape="1">
          <a:blip r:embed="rId2">
            <a:extLst>
              <a:ext uri="{28A0092B-C50C-407E-A947-70E740481C1C}">
                <a14:useLocalDpi xmlns:a14="http://schemas.microsoft.com/office/drawing/2010/main" val="0"/>
              </a:ext>
            </a:extLst>
          </a:blip>
          <a:srcRect l="27390" r="27390"/>
          <a:stretch/>
        </p:blipFill>
        <p:spPr/>
      </p:pic>
    </p:spTree>
    <p:extLst>
      <p:ext uri="{BB962C8B-B14F-4D97-AF65-F5344CB8AC3E}">
        <p14:creationId xmlns:p14="http://schemas.microsoft.com/office/powerpoint/2010/main" val="40976859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n paikkamerkki 8">
            <a:extLst>
              <a:ext uri="{FF2B5EF4-FFF2-40B4-BE49-F238E27FC236}">
                <a16:creationId xmlns:a16="http://schemas.microsoft.com/office/drawing/2014/main" id="{BEF23120-77B7-4B0A-9D5F-B518BD49809F}"/>
              </a:ext>
              <a:ext uri="{C183D7F6-B498-43B3-948B-1728B52AA6E4}">
                <adec:decorative xmlns:adec="http://schemas.microsoft.com/office/drawing/2017/decorative" val="1"/>
              </a:ext>
            </a:extLst>
          </p:cNvPr>
          <p:cNvPicPr>
            <a:picLocks noGrp="1" noChangeAspect="1"/>
          </p:cNvPicPr>
          <p:nvPr>
            <p:ph type="pic" idx="13"/>
          </p:nvPr>
        </p:nvPicPr>
        <p:blipFill rotWithShape="1">
          <a:blip r:embed="rId3" cstate="email">
            <a:extLst>
              <a:ext uri="{28A0092B-C50C-407E-A947-70E740481C1C}">
                <a14:useLocalDpi xmlns:a14="http://schemas.microsoft.com/office/drawing/2010/main"/>
              </a:ext>
            </a:extLst>
          </a:blip>
          <a:srcRect t="31437" b="31437"/>
          <a:stretch/>
        </p:blipFill>
        <p:spPr>
          <a:xfrm>
            <a:off x="179400" y="80600"/>
            <a:ext cx="11833200" cy="6498000"/>
          </a:xfrm>
        </p:spPr>
      </p:pic>
      <p:sp>
        <p:nvSpPr>
          <p:cNvPr id="6" name="Dian numeron paikkamerkki 5">
            <a:extLst>
              <a:ext uri="{FF2B5EF4-FFF2-40B4-BE49-F238E27FC236}">
                <a16:creationId xmlns:a16="http://schemas.microsoft.com/office/drawing/2014/main" id="{F800F576-5FCF-4A79-8FBF-64E264CB60D2}"/>
              </a:ext>
            </a:extLst>
          </p:cNvPr>
          <p:cNvSpPr>
            <a:spLocks noGrp="1"/>
          </p:cNvSpPr>
          <p:nvPr>
            <p:ph type="sldNum" sz="quarter" idx="4294967295"/>
          </p:nvPr>
        </p:nvSpPr>
        <p:spPr>
          <a:xfrm>
            <a:off x="0" y="6375400"/>
            <a:ext cx="482600" cy="203200"/>
          </a:xfrm>
        </p:spPr>
        <p:txBody>
          <a:bodyPr/>
          <a:lstStyle/>
          <a:p>
            <a:r>
              <a:rPr lang="fi-FI"/>
              <a:t>dia </a:t>
            </a:r>
            <a:fld id="{4B3ABE4D-E3AA-DE44-821B-852CBCAB171A}" type="slidenum">
              <a:rPr lang="fi-FI" smtClean="0"/>
              <a:pPr/>
              <a:t>12</a:t>
            </a:fld>
            <a:endParaRPr lang="fi-FI"/>
          </a:p>
        </p:txBody>
      </p:sp>
      <p:sp>
        <p:nvSpPr>
          <p:cNvPr id="4" name="Päivämäärän paikkamerkki 3">
            <a:extLst>
              <a:ext uri="{FF2B5EF4-FFF2-40B4-BE49-F238E27FC236}">
                <a16:creationId xmlns:a16="http://schemas.microsoft.com/office/drawing/2014/main" id="{31A10BAD-44F8-46AA-96FA-AA5A64AFF834}"/>
              </a:ext>
            </a:extLst>
          </p:cNvPr>
          <p:cNvSpPr>
            <a:spLocks noGrp="1"/>
          </p:cNvSpPr>
          <p:nvPr>
            <p:ph type="dt" sz="half" idx="4294967295"/>
          </p:nvPr>
        </p:nvSpPr>
        <p:spPr>
          <a:xfrm>
            <a:off x="0" y="6375400"/>
            <a:ext cx="977900" cy="203200"/>
          </a:xfrm>
        </p:spPr>
        <p:txBody>
          <a:bodyPr/>
          <a:lstStyle/>
          <a:p>
            <a:fld id="{4862A799-5F24-5C47-A369-B670D9CB6341}" type="datetime1">
              <a:rPr lang="fi-FI" smtClean="0"/>
              <a:t>23.5.2022</a:t>
            </a:fld>
            <a:endParaRPr lang="fi-FI"/>
          </a:p>
        </p:txBody>
      </p:sp>
      <p:sp>
        <p:nvSpPr>
          <p:cNvPr id="11" name="Otsikko 5">
            <a:extLst>
              <a:ext uri="{FF2B5EF4-FFF2-40B4-BE49-F238E27FC236}">
                <a16:creationId xmlns:a16="http://schemas.microsoft.com/office/drawing/2014/main" id="{29C50DB5-ADD6-4422-B679-CAFFFFB31429}"/>
              </a:ext>
            </a:extLst>
          </p:cNvPr>
          <p:cNvSpPr txBox="1">
            <a:spLocks/>
          </p:cNvSpPr>
          <p:nvPr/>
        </p:nvSpPr>
        <p:spPr>
          <a:xfrm>
            <a:off x="831850" y="971553"/>
            <a:ext cx="10515600" cy="1943724"/>
          </a:xfrm>
          <a:prstGeom prst="rect">
            <a:avLst/>
          </a:prstGeom>
        </p:spPr>
        <p:txBody>
          <a:bodyPr/>
          <a:lst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a:lstStyle>
          <a:p>
            <a:r>
              <a:rPr lang="fi-FI" sz="8000">
                <a:solidFill>
                  <a:schemeClr val="bg1"/>
                </a:solidFill>
              </a:rPr>
              <a:t>KIITOS! </a:t>
            </a:r>
            <a:br>
              <a:rPr lang="fi-FI" sz="8000">
                <a:solidFill>
                  <a:schemeClr val="bg1"/>
                </a:solidFill>
              </a:rPr>
            </a:br>
            <a:endParaRPr lang="fi-FI" sz="8000" b="0">
              <a:solidFill>
                <a:schemeClr val="bg1"/>
              </a:solidFill>
            </a:endParaRPr>
          </a:p>
        </p:txBody>
      </p:sp>
    </p:spTree>
    <p:extLst>
      <p:ext uri="{BB962C8B-B14F-4D97-AF65-F5344CB8AC3E}">
        <p14:creationId xmlns:p14="http://schemas.microsoft.com/office/powerpoint/2010/main" val="180984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44550" y="971553"/>
            <a:ext cx="10515600" cy="2457447"/>
          </a:xfrm>
        </p:spPr>
        <p:txBody>
          <a:bodyPr>
            <a:normAutofit fontScale="90000"/>
          </a:bodyPr>
          <a:lstStyle/>
          <a:p>
            <a:br>
              <a:rPr lang="fi-FI" dirty="0">
                <a:latin typeface="Open Sans"/>
              </a:rPr>
            </a:br>
            <a:br>
              <a:rPr lang="fi-FI" dirty="0">
                <a:latin typeface="Open Sans"/>
              </a:rPr>
            </a:br>
            <a:br>
              <a:rPr lang="fi-FI" sz="3600" dirty="0">
                <a:latin typeface="Open Sans"/>
              </a:rPr>
            </a:br>
            <a:r>
              <a:rPr lang="fi-FI" sz="3600" dirty="0">
                <a:latin typeface="Open Sans"/>
              </a:rPr>
              <a:t>Kunnat ja maakuntaliitot kaavoittavat</a:t>
            </a:r>
            <a:br>
              <a:rPr lang="fi-FI" dirty="0">
                <a:latin typeface="Open Sans"/>
              </a:rPr>
            </a:br>
            <a:endParaRPr lang="fi-FI" dirty="0"/>
          </a:p>
        </p:txBody>
      </p:sp>
      <p:sp>
        <p:nvSpPr>
          <p:cNvPr id="7" name="Tekstin paikkamerkki 6"/>
          <p:cNvSpPr>
            <a:spLocks noGrp="1"/>
          </p:cNvSpPr>
          <p:nvPr>
            <p:ph type="body" idx="1"/>
          </p:nvPr>
        </p:nvSpPr>
        <p:spPr>
          <a:xfrm>
            <a:off x="831850" y="3228068"/>
            <a:ext cx="10515600" cy="2009853"/>
          </a:xfrm>
        </p:spPr>
        <p:txBody>
          <a:bodyPr>
            <a:normAutofit/>
          </a:bodyPr>
          <a:lstStyle/>
          <a:p>
            <a:r>
              <a:rPr lang="fi-FI" sz="3200" b="1"/>
              <a:t>ELY-keskukset edistävät ja valvovat</a:t>
            </a:r>
          </a:p>
        </p:txBody>
      </p:sp>
      <p:sp>
        <p:nvSpPr>
          <p:cNvPr id="3" name="Suorakulmio 2">
            <a:extLst>
              <a:ext uri="{FF2B5EF4-FFF2-40B4-BE49-F238E27FC236}">
                <a16:creationId xmlns:a16="http://schemas.microsoft.com/office/drawing/2014/main" id="{84BFE39F-47BF-4B90-BADB-56B0489460DF}"/>
              </a:ext>
            </a:extLst>
          </p:cNvPr>
          <p:cNvSpPr/>
          <p:nvPr/>
        </p:nvSpPr>
        <p:spPr>
          <a:xfrm>
            <a:off x="831850" y="5892800"/>
            <a:ext cx="2266950" cy="96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63212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1850" y="971552"/>
            <a:ext cx="10515600" cy="2457447"/>
          </a:xfrm>
        </p:spPr>
        <p:txBody>
          <a:bodyPr>
            <a:normAutofit fontScale="90000"/>
          </a:bodyPr>
          <a:lstStyle/>
          <a:p>
            <a:br>
              <a:rPr lang="fi-FI" dirty="0">
                <a:latin typeface="Open Sans"/>
              </a:rPr>
            </a:br>
            <a:br>
              <a:rPr lang="fi-FI" dirty="0">
                <a:latin typeface="Open Sans"/>
              </a:rPr>
            </a:br>
            <a:br>
              <a:rPr lang="fi-FI" dirty="0">
                <a:latin typeface="Open Sans"/>
              </a:rPr>
            </a:br>
            <a:br>
              <a:rPr lang="fi-FI" dirty="0">
                <a:latin typeface="Open Sans"/>
              </a:rPr>
            </a:br>
            <a:br>
              <a:rPr lang="fi-FI" dirty="0">
                <a:latin typeface="Open Sans"/>
              </a:rPr>
            </a:br>
            <a:r>
              <a:rPr lang="fi-FI" dirty="0">
                <a:latin typeface="Open Sans"/>
              </a:rPr>
              <a:t>”</a:t>
            </a:r>
            <a:r>
              <a:rPr lang="fi-FI" sz="3600" dirty="0"/>
              <a:t>Miten paljon hiilinielua/-varastoa voitaisiin säästää kaavoituksen keinoin jos nyt alettaisiin ohjata toisin?”</a:t>
            </a:r>
            <a:br>
              <a:rPr lang="fi-FI" dirty="0">
                <a:latin typeface="Open Sans"/>
              </a:rPr>
            </a:br>
            <a:endParaRPr lang="fi-FI" dirty="0"/>
          </a:p>
        </p:txBody>
      </p:sp>
      <p:sp>
        <p:nvSpPr>
          <p:cNvPr id="7" name="Tekstin paikkamerkki 6"/>
          <p:cNvSpPr>
            <a:spLocks noGrp="1"/>
          </p:cNvSpPr>
          <p:nvPr>
            <p:ph type="body" idx="1"/>
          </p:nvPr>
        </p:nvSpPr>
        <p:spPr>
          <a:xfrm>
            <a:off x="831850" y="3228069"/>
            <a:ext cx="10515600" cy="1561790"/>
          </a:xfrm>
        </p:spPr>
        <p:txBody>
          <a:bodyPr>
            <a:normAutofit/>
          </a:bodyPr>
          <a:lstStyle/>
          <a:p>
            <a:r>
              <a:rPr lang="fi-FI" sz="3200" b="1" dirty="0"/>
              <a:t>Mistä kiikastaa, kenen vastuulla?</a:t>
            </a:r>
          </a:p>
        </p:txBody>
      </p:sp>
      <p:sp>
        <p:nvSpPr>
          <p:cNvPr id="3" name="Suorakulmio 2">
            <a:extLst>
              <a:ext uri="{FF2B5EF4-FFF2-40B4-BE49-F238E27FC236}">
                <a16:creationId xmlns:a16="http://schemas.microsoft.com/office/drawing/2014/main" id="{84BFE39F-47BF-4B90-BADB-56B0489460DF}"/>
              </a:ext>
            </a:extLst>
          </p:cNvPr>
          <p:cNvSpPr/>
          <p:nvPr/>
        </p:nvSpPr>
        <p:spPr>
          <a:xfrm>
            <a:off x="831850" y="5892800"/>
            <a:ext cx="2266950" cy="96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31871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3D7120A-2B9F-4813-B724-0D0C08766FD9}"/>
              </a:ext>
            </a:extLst>
          </p:cNvPr>
          <p:cNvSpPr>
            <a:spLocks noGrp="1"/>
          </p:cNvSpPr>
          <p:nvPr>
            <p:ph type="title"/>
          </p:nvPr>
        </p:nvSpPr>
        <p:spPr/>
        <p:txBody>
          <a:bodyPr/>
          <a:lstStyle/>
          <a:p>
            <a:r>
              <a:rPr lang="fi-FI" err="1"/>
              <a:t>ELYt</a:t>
            </a:r>
            <a:r>
              <a:rPr lang="fi-FI"/>
              <a:t> ja MRL</a:t>
            </a:r>
          </a:p>
        </p:txBody>
      </p:sp>
      <p:sp>
        <p:nvSpPr>
          <p:cNvPr id="4" name="Sisällön paikkamerkki 3">
            <a:extLst>
              <a:ext uri="{FF2B5EF4-FFF2-40B4-BE49-F238E27FC236}">
                <a16:creationId xmlns:a16="http://schemas.microsoft.com/office/drawing/2014/main" id="{A2972BA8-23BE-4112-8EC5-062284889100}"/>
              </a:ext>
            </a:extLst>
          </p:cNvPr>
          <p:cNvSpPr>
            <a:spLocks noGrp="1"/>
          </p:cNvSpPr>
          <p:nvPr>
            <p:ph idx="1"/>
          </p:nvPr>
        </p:nvSpPr>
        <p:spPr>
          <a:xfrm>
            <a:off x="922350" y="1856630"/>
            <a:ext cx="6482227" cy="4530980"/>
          </a:xfrm>
        </p:spPr>
        <p:txBody>
          <a:bodyPr>
            <a:normAutofit fontScale="92500" lnSpcReduction="20000"/>
          </a:bodyPr>
          <a:lstStyle/>
          <a:p>
            <a:pPr algn="l" fontAlgn="base"/>
            <a:r>
              <a:rPr lang="fi-FI" b="0" i="0">
                <a:solidFill>
                  <a:srgbClr val="444444"/>
                </a:solidFill>
                <a:effectLst/>
              </a:rPr>
              <a:t>18 §: Elinkeino-, liikenne- ja ympäristökeskus edistää kunnan alueiden käytön suunnittelun ja rakennustoimen järjestämistä.</a:t>
            </a:r>
          </a:p>
          <a:p>
            <a:pPr lvl="1" fontAlgn="base"/>
            <a:r>
              <a:rPr lang="fi-FI" b="1" i="0">
                <a:solidFill>
                  <a:srgbClr val="444444"/>
                </a:solidFill>
                <a:effectLst/>
              </a:rPr>
              <a:t>Elinkeino-, liikenne- ja ympäristökeskuksen on valvottava, että kaavoituksessa, rakentamisessa ja muussa alueiden käytössä otetaan huomioon vaikutuksiltaan valtakunnalliset ja merkittävät maakunnalliset asiat.</a:t>
            </a:r>
          </a:p>
          <a:p>
            <a:pPr algn="l" fontAlgn="base"/>
            <a:r>
              <a:rPr lang="fi-FI" b="0" i="0">
                <a:solidFill>
                  <a:srgbClr val="444444"/>
                </a:solidFill>
                <a:effectLst/>
              </a:rPr>
              <a:t>Ilmasto mukana vahvasti valtakunnallisissa alueidenkäyttötavoitteiss</a:t>
            </a:r>
            <a:r>
              <a:rPr lang="fi-FI">
                <a:solidFill>
                  <a:srgbClr val="444444"/>
                </a:solidFill>
              </a:rPr>
              <a:t>a (VAT), yhdyskuntarakenteen ekologinen kestävyys, ympäristöhaittojen vähentäminen ja mm. olemassa olevan rakenteen hyväksikäyttö myös  kaavojen sisältövaatimuksissa</a:t>
            </a:r>
          </a:p>
          <a:p>
            <a:endParaRPr lang="fi-FI"/>
          </a:p>
        </p:txBody>
      </p:sp>
      <p:pic>
        <p:nvPicPr>
          <p:cNvPr id="7" name="Kuvan paikkamerkki 7" descr="Kuva, joka sisältää kohteen ruoho, ulko, lintu, pöllö&#10;&#10;Kuvaus luotu automaattisesti">
            <a:extLst>
              <a:ext uri="{FF2B5EF4-FFF2-40B4-BE49-F238E27FC236}">
                <a16:creationId xmlns:a16="http://schemas.microsoft.com/office/drawing/2014/main" id="{5EE69C8F-06BA-4821-88C1-AA6C082263A4}"/>
              </a:ext>
            </a:extLst>
          </p:cNvPr>
          <p:cNvPicPr>
            <a:picLocks noGrp="1" noChangeAspect="1"/>
          </p:cNvPicPr>
          <p:nvPr>
            <p:ph type="pic" idx="13"/>
          </p:nvPr>
        </p:nvPicPr>
        <p:blipFill rotWithShape="1">
          <a:blip r:embed="rId2">
            <a:extLst>
              <a:ext uri="{28A0092B-C50C-407E-A947-70E740481C1C}">
                <a14:useLocalDpi xmlns:a14="http://schemas.microsoft.com/office/drawing/2010/main" val="0"/>
              </a:ext>
            </a:extLst>
          </a:blip>
          <a:srcRect l="27390" r="27390"/>
          <a:stretch/>
        </p:blipFill>
        <p:spPr/>
      </p:pic>
    </p:spTree>
    <p:extLst>
      <p:ext uri="{BB962C8B-B14F-4D97-AF65-F5344CB8AC3E}">
        <p14:creationId xmlns:p14="http://schemas.microsoft.com/office/powerpoint/2010/main" val="37028863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3D7120A-2B9F-4813-B724-0D0C08766FD9}"/>
              </a:ext>
            </a:extLst>
          </p:cNvPr>
          <p:cNvSpPr>
            <a:spLocks noGrp="1"/>
          </p:cNvSpPr>
          <p:nvPr>
            <p:ph type="title"/>
          </p:nvPr>
        </p:nvSpPr>
        <p:spPr/>
        <p:txBody>
          <a:bodyPr>
            <a:normAutofit/>
          </a:bodyPr>
          <a:lstStyle/>
          <a:p>
            <a:r>
              <a:rPr lang="fi-FI" err="1"/>
              <a:t>ELYjen</a:t>
            </a:r>
            <a:r>
              <a:rPr lang="fi-FI"/>
              <a:t> rooli käytännössä </a:t>
            </a:r>
          </a:p>
        </p:txBody>
      </p:sp>
      <p:sp>
        <p:nvSpPr>
          <p:cNvPr id="4" name="Sisällön paikkamerkki 3">
            <a:extLst>
              <a:ext uri="{FF2B5EF4-FFF2-40B4-BE49-F238E27FC236}">
                <a16:creationId xmlns:a16="http://schemas.microsoft.com/office/drawing/2014/main" id="{A2972BA8-23BE-4112-8EC5-062284889100}"/>
              </a:ext>
            </a:extLst>
          </p:cNvPr>
          <p:cNvSpPr>
            <a:spLocks noGrp="1"/>
          </p:cNvSpPr>
          <p:nvPr>
            <p:ph idx="1"/>
          </p:nvPr>
        </p:nvSpPr>
        <p:spPr>
          <a:xfrm>
            <a:off x="922350" y="1856630"/>
            <a:ext cx="6482227" cy="4530980"/>
          </a:xfrm>
        </p:spPr>
        <p:txBody>
          <a:bodyPr>
            <a:normAutofit fontScale="92500" lnSpcReduction="10000"/>
          </a:bodyPr>
          <a:lstStyle/>
          <a:p>
            <a:r>
              <a:rPr lang="fi-FI"/>
              <a:t>Valtakunnallisia ja merkittäviä maakunnallisia asioita sisältävistä kaavoista neuvotellaan intressien selvittämiseksi ja niiden huomioon ottamisen varmistamiseksi</a:t>
            </a:r>
          </a:p>
          <a:p>
            <a:pPr lvl="1"/>
            <a:r>
              <a:rPr lang="fi-FI"/>
              <a:t>Ilmasto valtakunnallinen kysymys aina?</a:t>
            </a:r>
          </a:p>
          <a:p>
            <a:r>
              <a:rPr lang="fi-FI" err="1"/>
              <a:t>ELYt</a:t>
            </a:r>
            <a:r>
              <a:rPr lang="fi-FI"/>
              <a:t> myös lausuvat kaavoista</a:t>
            </a:r>
          </a:p>
          <a:p>
            <a:r>
              <a:rPr lang="fi-FI"/>
              <a:t>Mahdollisuus puuttua jos ratkaisu vaikuttaa ilmeisen lainvastaiselta</a:t>
            </a:r>
          </a:p>
          <a:p>
            <a:r>
              <a:rPr lang="fi-FI" b="0" i="0">
                <a:effectLst/>
              </a:rPr>
              <a:t>ELY-keskus toimii myös YVA-lain mukaisena yhteysviranomaisena, missä omat ilmastovaikutusten arviointinsa + tähän liittyvä valvontarooli</a:t>
            </a:r>
          </a:p>
        </p:txBody>
      </p:sp>
      <p:pic>
        <p:nvPicPr>
          <p:cNvPr id="7" name="Kuvan paikkamerkki 7" descr="Kuva, joka sisältää kohteen ruoho, ulko, lintu, pöllö&#10;&#10;Kuvaus luotu automaattisesti">
            <a:extLst>
              <a:ext uri="{FF2B5EF4-FFF2-40B4-BE49-F238E27FC236}">
                <a16:creationId xmlns:a16="http://schemas.microsoft.com/office/drawing/2014/main" id="{5EE69C8F-06BA-4821-88C1-AA6C082263A4}"/>
              </a:ext>
            </a:extLst>
          </p:cNvPr>
          <p:cNvPicPr>
            <a:picLocks noGrp="1" noChangeAspect="1"/>
          </p:cNvPicPr>
          <p:nvPr>
            <p:ph type="pic" idx="13"/>
          </p:nvPr>
        </p:nvPicPr>
        <p:blipFill rotWithShape="1">
          <a:blip r:embed="rId2">
            <a:extLst>
              <a:ext uri="{28A0092B-C50C-407E-A947-70E740481C1C}">
                <a14:useLocalDpi xmlns:a14="http://schemas.microsoft.com/office/drawing/2010/main" val="0"/>
              </a:ext>
            </a:extLst>
          </a:blip>
          <a:srcRect l="27390" r="27390"/>
          <a:stretch/>
        </p:blipFill>
        <p:spPr/>
      </p:pic>
    </p:spTree>
    <p:extLst>
      <p:ext uri="{BB962C8B-B14F-4D97-AF65-F5344CB8AC3E}">
        <p14:creationId xmlns:p14="http://schemas.microsoft.com/office/powerpoint/2010/main" val="38218577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3D7120A-2B9F-4813-B724-0D0C08766FD9}"/>
              </a:ext>
            </a:extLst>
          </p:cNvPr>
          <p:cNvSpPr>
            <a:spLocks noGrp="1"/>
          </p:cNvSpPr>
          <p:nvPr>
            <p:ph type="title"/>
          </p:nvPr>
        </p:nvSpPr>
        <p:spPr/>
        <p:txBody>
          <a:bodyPr>
            <a:normAutofit/>
          </a:bodyPr>
          <a:lstStyle/>
          <a:p>
            <a:r>
              <a:rPr lang="fi-FI"/>
              <a:t>Mitä ilmaston suhteen voi/pitäisi edellyttää?</a:t>
            </a:r>
          </a:p>
        </p:txBody>
      </p:sp>
      <p:sp>
        <p:nvSpPr>
          <p:cNvPr id="4" name="Sisällön paikkamerkki 3">
            <a:extLst>
              <a:ext uri="{FF2B5EF4-FFF2-40B4-BE49-F238E27FC236}">
                <a16:creationId xmlns:a16="http://schemas.microsoft.com/office/drawing/2014/main" id="{A2972BA8-23BE-4112-8EC5-062284889100}"/>
              </a:ext>
            </a:extLst>
          </p:cNvPr>
          <p:cNvSpPr>
            <a:spLocks noGrp="1"/>
          </p:cNvSpPr>
          <p:nvPr>
            <p:ph idx="1"/>
          </p:nvPr>
        </p:nvSpPr>
        <p:spPr>
          <a:xfrm>
            <a:off x="922350" y="1856630"/>
            <a:ext cx="6482227" cy="4657292"/>
          </a:xfrm>
        </p:spPr>
        <p:txBody>
          <a:bodyPr>
            <a:normAutofit fontScale="92500" lnSpcReduction="20000"/>
          </a:bodyPr>
          <a:lstStyle/>
          <a:p>
            <a:r>
              <a:rPr lang="fi-FI" sz="2200" b="0" i="1">
                <a:solidFill>
                  <a:srgbClr val="444444"/>
                </a:solidFill>
                <a:effectLst/>
              </a:rPr>
              <a:t>MRL 9§: Kaavaa laadittaessa on tarpeellisessa määrin selvitettävä suunnitelman ja tarkasteltavien vaihtoehtojen toteuttamisen ympäristövaikutukset, mukaan lukien yhdyskuntataloudelliset, sosiaaliset, kulttuuriset ja muut vaikutukset. Selvitykset on tehtävä koko siltä alueelta, jolla kaavalla voidaan arvioida olevan olennaisia vaikutuksia.</a:t>
            </a:r>
          </a:p>
          <a:p>
            <a:endParaRPr lang="fi-FI" sz="2200" b="0" i="1">
              <a:solidFill>
                <a:srgbClr val="444444"/>
              </a:solidFill>
              <a:effectLst/>
            </a:endParaRPr>
          </a:p>
          <a:p>
            <a:pPr>
              <a:buFont typeface="Wingdings" panose="05000000000000000000" pitchFamily="2" charset="2"/>
              <a:buChar char="à"/>
            </a:pPr>
            <a:r>
              <a:rPr lang="fi-FI">
                <a:solidFill>
                  <a:srgbClr val="444444"/>
                </a:solidFill>
              </a:rPr>
              <a:t>Ilmastovaikutukset selvitettävä. </a:t>
            </a:r>
          </a:p>
          <a:p>
            <a:pPr>
              <a:buFont typeface="Wingdings" panose="05000000000000000000" pitchFamily="2" charset="2"/>
              <a:buChar char="à"/>
            </a:pPr>
            <a:r>
              <a:rPr lang="fi-FI">
                <a:solidFill>
                  <a:srgbClr val="444444"/>
                </a:solidFill>
              </a:rPr>
              <a:t>Tärkeä kysymys, mitä kaikkea ”ilmastovaikutus” pitää sisällään ja millä keinoilla vaikutus selvitetään – </a:t>
            </a:r>
            <a:r>
              <a:rPr lang="fi-FI" err="1">
                <a:solidFill>
                  <a:srgbClr val="444444"/>
                </a:solidFill>
              </a:rPr>
              <a:t>ELYillä</a:t>
            </a:r>
            <a:r>
              <a:rPr lang="fi-FI">
                <a:solidFill>
                  <a:srgbClr val="444444"/>
                </a:solidFill>
              </a:rPr>
              <a:t> </a:t>
            </a:r>
            <a:r>
              <a:rPr lang="fi-FI" err="1">
                <a:solidFill>
                  <a:srgbClr val="444444"/>
                </a:solidFill>
              </a:rPr>
              <a:t>YM:n</a:t>
            </a:r>
            <a:r>
              <a:rPr lang="fi-FI">
                <a:solidFill>
                  <a:srgbClr val="444444"/>
                </a:solidFill>
              </a:rPr>
              <a:t> kanssa rooli </a:t>
            </a:r>
            <a:r>
              <a:rPr lang="fi-FI" err="1">
                <a:solidFill>
                  <a:srgbClr val="444444"/>
                </a:solidFill>
              </a:rPr>
              <a:t>MRL:n</a:t>
            </a:r>
            <a:r>
              <a:rPr lang="fi-FI">
                <a:solidFill>
                  <a:srgbClr val="444444"/>
                </a:solidFill>
              </a:rPr>
              <a:t> linjaajina ja valtakunnallisesti yhdenmukaisessa toimeenpanossa</a:t>
            </a:r>
          </a:p>
        </p:txBody>
      </p:sp>
      <p:pic>
        <p:nvPicPr>
          <p:cNvPr id="7" name="Kuvan paikkamerkki 7" descr="Kuva, joka sisältää kohteen ruoho, ulko, lintu, pöllö&#10;&#10;Kuvaus luotu automaattisesti">
            <a:extLst>
              <a:ext uri="{FF2B5EF4-FFF2-40B4-BE49-F238E27FC236}">
                <a16:creationId xmlns:a16="http://schemas.microsoft.com/office/drawing/2014/main" id="{5EE69C8F-06BA-4821-88C1-AA6C082263A4}"/>
              </a:ext>
            </a:extLst>
          </p:cNvPr>
          <p:cNvPicPr>
            <a:picLocks noGrp="1" noChangeAspect="1"/>
          </p:cNvPicPr>
          <p:nvPr>
            <p:ph type="pic" idx="13"/>
          </p:nvPr>
        </p:nvPicPr>
        <p:blipFill rotWithShape="1">
          <a:blip r:embed="rId2">
            <a:extLst>
              <a:ext uri="{28A0092B-C50C-407E-A947-70E740481C1C}">
                <a14:useLocalDpi xmlns:a14="http://schemas.microsoft.com/office/drawing/2010/main" val="0"/>
              </a:ext>
            </a:extLst>
          </a:blip>
          <a:srcRect l="27390" r="27390"/>
          <a:stretch/>
        </p:blipFill>
        <p:spPr/>
      </p:pic>
    </p:spTree>
    <p:extLst>
      <p:ext uri="{BB962C8B-B14F-4D97-AF65-F5344CB8AC3E}">
        <p14:creationId xmlns:p14="http://schemas.microsoft.com/office/powerpoint/2010/main" val="40139055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D16F7B-5CCD-4667-967E-04770EBFEC62}"/>
              </a:ext>
            </a:extLst>
          </p:cNvPr>
          <p:cNvSpPr>
            <a:spLocks noGrp="1"/>
          </p:cNvSpPr>
          <p:nvPr>
            <p:ph type="title"/>
          </p:nvPr>
        </p:nvSpPr>
        <p:spPr>
          <a:xfrm>
            <a:off x="735495" y="210105"/>
            <a:ext cx="11239061" cy="1325563"/>
          </a:xfrm>
        </p:spPr>
        <p:txBody>
          <a:bodyPr>
            <a:normAutofit/>
          </a:bodyPr>
          <a:lstStyle/>
          <a:p>
            <a:r>
              <a:rPr lang="fi-FI" sz="4000"/>
              <a:t>Kaavat kattavat koko Suomen </a:t>
            </a:r>
            <a:br>
              <a:rPr lang="fi-FI" sz="4000"/>
            </a:br>
            <a:r>
              <a:rPr lang="fi-FI" sz="2400"/>
              <a:t>Maakuntakaavat</a:t>
            </a:r>
            <a:r>
              <a:rPr lang="fi-FI" sz="4000"/>
              <a:t> 		</a:t>
            </a:r>
            <a:r>
              <a:rPr lang="fi-FI" sz="2400"/>
              <a:t>yleiskaavat</a:t>
            </a:r>
            <a:r>
              <a:rPr lang="fi-FI" sz="4000"/>
              <a:t> 			</a:t>
            </a:r>
            <a:r>
              <a:rPr lang="fi-FI" sz="2400"/>
              <a:t>asemakaavat</a:t>
            </a:r>
          </a:p>
        </p:txBody>
      </p:sp>
      <p:pic>
        <p:nvPicPr>
          <p:cNvPr id="5" name="Sisällön paikkamerkki 4" descr="Koko Suomen kattava kartta, jossa esitetään maakuntakaavat">
            <a:extLst>
              <a:ext uri="{FF2B5EF4-FFF2-40B4-BE49-F238E27FC236}">
                <a16:creationId xmlns:a16="http://schemas.microsoft.com/office/drawing/2014/main" id="{487138ED-81CE-450C-A8DC-7BCC707ED43F}"/>
              </a:ext>
            </a:extLst>
          </p:cNvPr>
          <p:cNvPicPr>
            <a:picLocks noGrp="1" noChangeAspect="1"/>
          </p:cNvPicPr>
          <p:nvPr>
            <p:ph idx="1"/>
          </p:nvPr>
        </p:nvPicPr>
        <p:blipFill>
          <a:blip r:embed="rId2"/>
          <a:stretch>
            <a:fillRect/>
          </a:stretch>
        </p:blipFill>
        <p:spPr>
          <a:xfrm>
            <a:off x="475861" y="1431235"/>
            <a:ext cx="3492318" cy="4987338"/>
          </a:xfrm>
        </p:spPr>
      </p:pic>
      <p:pic>
        <p:nvPicPr>
          <p:cNvPr id="7" name="Kuva 6" descr="Koko suomen kattava kartta, jossa on esitetty yleiskaavoitetut alueet">
            <a:extLst>
              <a:ext uri="{FF2B5EF4-FFF2-40B4-BE49-F238E27FC236}">
                <a16:creationId xmlns:a16="http://schemas.microsoft.com/office/drawing/2014/main" id="{DD6C1D7D-F429-4EB0-9D09-B7A2ABD9BE6E}"/>
              </a:ext>
            </a:extLst>
          </p:cNvPr>
          <p:cNvPicPr>
            <a:picLocks noChangeAspect="1"/>
          </p:cNvPicPr>
          <p:nvPr/>
        </p:nvPicPr>
        <p:blipFill>
          <a:blip r:embed="rId3"/>
          <a:stretch>
            <a:fillRect/>
          </a:stretch>
        </p:blipFill>
        <p:spPr>
          <a:xfrm>
            <a:off x="4062586" y="1454479"/>
            <a:ext cx="3411639" cy="4884580"/>
          </a:xfrm>
          <a:prstGeom prst="rect">
            <a:avLst/>
          </a:prstGeom>
        </p:spPr>
      </p:pic>
      <p:pic>
        <p:nvPicPr>
          <p:cNvPr id="9" name="Kuva 8" descr="Koko Suomen kattaava kartta, jossa on esitetty asemakaavoitetut alueet">
            <a:extLst>
              <a:ext uri="{FF2B5EF4-FFF2-40B4-BE49-F238E27FC236}">
                <a16:creationId xmlns:a16="http://schemas.microsoft.com/office/drawing/2014/main" id="{7ED9C5AC-A793-4808-93DF-B7A1B4993E66}"/>
              </a:ext>
            </a:extLst>
          </p:cNvPr>
          <p:cNvPicPr>
            <a:picLocks noChangeAspect="1"/>
          </p:cNvPicPr>
          <p:nvPr/>
        </p:nvPicPr>
        <p:blipFill>
          <a:blip r:embed="rId4"/>
          <a:stretch>
            <a:fillRect/>
          </a:stretch>
        </p:blipFill>
        <p:spPr>
          <a:xfrm>
            <a:off x="7568632" y="1483867"/>
            <a:ext cx="3411639" cy="4882073"/>
          </a:xfrm>
          <a:prstGeom prst="rect">
            <a:avLst/>
          </a:prstGeom>
        </p:spPr>
      </p:pic>
    </p:spTree>
    <p:extLst>
      <p:ext uri="{BB962C8B-B14F-4D97-AF65-F5344CB8AC3E}">
        <p14:creationId xmlns:p14="http://schemas.microsoft.com/office/powerpoint/2010/main" val="558331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isällön paikkamerkki 4">
            <a:extLst>
              <a:ext uri="{FF2B5EF4-FFF2-40B4-BE49-F238E27FC236}">
                <a16:creationId xmlns:a16="http://schemas.microsoft.com/office/drawing/2014/main" id="{B5CC91F4-56BB-4EA0-98A6-CF9E408D845C}"/>
              </a:ext>
            </a:extLst>
          </p:cNvPr>
          <p:cNvPicPr>
            <a:picLocks noChangeAspect="1"/>
          </p:cNvPicPr>
          <p:nvPr/>
        </p:nvPicPr>
        <p:blipFill>
          <a:blip r:embed="rId2"/>
          <a:stretch>
            <a:fillRect/>
          </a:stretch>
        </p:blipFill>
        <p:spPr>
          <a:xfrm>
            <a:off x="0" y="1319496"/>
            <a:ext cx="12192000" cy="5019559"/>
          </a:xfrm>
          <a:prstGeom prst="rect">
            <a:avLst/>
          </a:prstGeom>
        </p:spPr>
      </p:pic>
      <p:sp>
        <p:nvSpPr>
          <p:cNvPr id="6" name="Tekstiruutu 5">
            <a:extLst>
              <a:ext uri="{FF2B5EF4-FFF2-40B4-BE49-F238E27FC236}">
                <a16:creationId xmlns:a16="http://schemas.microsoft.com/office/drawing/2014/main" id="{A181BE09-D707-4C9B-A84F-0E50933158A6}"/>
              </a:ext>
            </a:extLst>
          </p:cNvPr>
          <p:cNvSpPr txBox="1"/>
          <p:nvPr/>
        </p:nvSpPr>
        <p:spPr>
          <a:xfrm>
            <a:off x="8357420" y="314633"/>
            <a:ext cx="3637936" cy="2860358"/>
          </a:xfrm>
          <a:prstGeom prst="wedgeRoundRectCallout">
            <a:avLst>
              <a:gd name="adj1" fmla="val -35063"/>
              <a:gd name="adj2" fmla="val 84416"/>
              <a:gd name="adj3" fmla="val 16667"/>
            </a:avLst>
          </a:prstGeom>
          <a:solidFill>
            <a:schemeClr val="bg1"/>
          </a:solidFill>
          <a:ln w="57150">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fi-FI" sz="1800">
                <a:latin typeface="Arial" panose="020B0604020202020204" pitchFamily="34" charset="0"/>
                <a:cs typeface="Arial" panose="020B0604020202020204" pitchFamily="34" charset="0"/>
              </a:rPr>
              <a:t>Yli 75 % maankäytön muutoksesta kohdistuu metsiin sekä avoimille kankaille ja kalliomaille. </a:t>
            </a:r>
          </a:p>
          <a:p>
            <a:r>
              <a:rPr lang="fi-FI" sz="1800">
                <a:latin typeface="Arial" panose="020B0604020202020204" pitchFamily="34" charset="0"/>
                <a:cs typeface="Arial" panose="020B0604020202020204" pitchFamily="34" charset="0"/>
              </a:rPr>
              <a:t>Suurimman muutosvarauksen tekee taajamatoimintojen alueet ja niiden ehdolliset laajentumisalueet, joita on yhteensä yli 17 000 hehtaaria. </a:t>
            </a:r>
          </a:p>
        </p:txBody>
      </p:sp>
      <p:sp>
        <p:nvSpPr>
          <p:cNvPr id="13" name="Tekstiruutu 12">
            <a:extLst>
              <a:ext uri="{FF2B5EF4-FFF2-40B4-BE49-F238E27FC236}">
                <a16:creationId xmlns:a16="http://schemas.microsoft.com/office/drawing/2014/main" id="{E1A0360D-78D5-4AEB-B9A4-796892E85342}"/>
              </a:ext>
            </a:extLst>
          </p:cNvPr>
          <p:cNvSpPr txBox="1"/>
          <p:nvPr/>
        </p:nvSpPr>
        <p:spPr>
          <a:xfrm>
            <a:off x="8477866" y="6339055"/>
            <a:ext cx="3517490" cy="408623"/>
          </a:xfrm>
          <a:prstGeom prst="wedgeRoundRectCallout">
            <a:avLst>
              <a:gd name="adj1" fmla="val 34152"/>
              <a:gd name="adj2" fmla="val -149009"/>
              <a:gd name="adj3" fmla="val 16667"/>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i-FI" sz="1800">
                <a:latin typeface="Arial" panose="020B0604020202020204" pitchFamily="34" charset="0"/>
                <a:cs typeface="Arial" panose="020B0604020202020204" pitchFamily="34" charset="0"/>
              </a:rPr>
              <a:t>Lähde: Pirkanmaan liitto 2021.</a:t>
            </a:r>
          </a:p>
        </p:txBody>
      </p:sp>
      <p:sp>
        <p:nvSpPr>
          <p:cNvPr id="14" name="Tekstiruutu 13">
            <a:extLst>
              <a:ext uri="{FF2B5EF4-FFF2-40B4-BE49-F238E27FC236}">
                <a16:creationId xmlns:a16="http://schemas.microsoft.com/office/drawing/2014/main" id="{4E78A6AE-EC72-494D-B665-9B54E0213CFE}"/>
              </a:ext>
            </a:extLst>
          </p:cNvPr>
          <p:cNvSpPr txBox="1"/>
          <p:nvPr/>
        </p:nvSpPr>
        <p:spPr>
          <a:xfrm>
            <a:off x="196644" y="58994"/>
            <a:ext cx="8160776" cy="1200329"/>
          </a:xfrm>
          <a:prstGeom prst="rect">
            <a:avLst/>
          </a:prstGeom>
          <a:noFill/>
        </p:spPr>
        <p:txBody>
          <a:bodyPr wrap="square" rtlCol="0">
            <a:spAutoFit/>
          </a:bodyPr>
          <a:lstStyle/>
          <a:p>
            <a:r>
              <a:rPr lang="fi-FI" sz="3600" b="1">
                <a:latin typeface="Arial" panose="020B0604020202020204" pitchFamily="34" charset="0"/>
                <a:cs typeface="Arial" panose="020B0604020202020204" pitchFamily="34" charset="0"/>
              </a:rPr>
              <a:t>Maakuntakaava: laajat rakentamisen aluevaraukset on jo määritelty?</a:t>
            </a:r>
          </a:p>
        </p:txBody>
      </p:sp>
    </p:spTree>
    <p:extLst>
      <p:ext uri="{BB962C8B-B14F-4D97-AF65-F5344CB8AC3E}">
        <p14:creationId xmlns:p14="http://schemas.microsoft.com/office/powerpoint/2010/main" val="1906185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8FF9853-A1FD-42F8-B295-7F41B794C036}"/>
              </a:ext>
            </a:extLst>
          </p:cNvPr>
          <p:cNvSpPr>
            <a:spLocks noGrp="1"/>
          </p:cNvSpPr>
          <p:nvPr>
            <p:ph type="title"/>
          </p:nvPr>
        </p:nvSpPr>
        <p:spPr/>
        <p:txBody>
          <a:bodyPr/>
          <a:lstStyle/>
          <a:p>
            <a:r>
              <a:rPr lang="fi-FI"/>
              <a:t>Esimerkki Pirkanmaalta – läntiset hankkeet?</a:t>
            </a:r>
          </a:p>
        </p:txBody>
      </p:sp>
      <p:sp>
        <p:nvSpPr>
          <p:cNvPr id="3" name="Sisällön paikkamerkki 2">
            <a:extLst>
              <a:ext uri="{FF2B5EF4-FFF2-40B4-BE49-F238E27FC236}">
                <a16:creationId xmlns:a16="http://schemas.microsoft.com/office/drawing/2014/main" id="{3AE48B12-3C81-4AE5-86D2-ED62077DBA79}"/>
              </a:ext>
            </a:extLst>
          </p:cNvPr>
          <p:cNvSpPr>
            <a:spLocks noGrp="1"/>
          </p:cNvSpPr>
          <p:nvPr>
            <p:ph idx="1"/>
          </p:nvPr>
        </p:nvSpPr>
        <p:spPr>
          <a:xfrm>
            <a:off x="980938" y="1855443"/>
            <a:ext cx="8743950" cy="4733893"/>
          </a:xfrm>
        </p:spPr>
        <p:txBody>
          <a:bodyPr>
            <a:normAutofit fontScale="85000" lnSpcReduction="20000"/>
          </a:bodyPr>
          <a:lstStyle/>
          <a:p>
            <a:r>
              <a:rPr lang="fi-FI" dirty="0"/>
              <a:t>Maakuntakaavassa ei arvioitu ilmastovaikutuksia</a:t>
            </a:r>
          </a:p>
          <a:p>
            <a:pPr lvl="1"/>
            <a:r>
              <a:rPr lang="fi-FI" dirty="0"/>
              <a:t>Liiton selvitys metsäpoistumasta</a:t>
            </a:r>
          </a:p>
          <a:p>
            <a:r>
              <a:rPr lang="fi-FI" dirty="0"/>
              <a:t>Nyt tehdään kaavoja ja </a:t>
            </a:r>
            <a:r>
              <a:rPr lang="fi-FI" dirty="0" err="1"/>
              <a:t>YVIa</a:t>
            </a:r>
            <a:r>
              <a:rPr lang="fi-FI" dirty="0"/>
              <a:t> – ilmasto näissä ELYn toimesta esillä:</a:t>
            </a:r>
          </a:p>
          <a:p>
            <a:pPr lvl="1"/>
            <a:r>
              <a:rPr lang="fi-FI" dirty="0"/>
              <a:t>Sääksjärven </a:t>
            </a:r>
            <a:r>
              <a:rPr lang="fi-FI" dirty="0" err="1"/>
              <a:t>oyk</a:t>
            </a:r>
            <a:r>
              <a:rPr lang="fi-FI" dirty="0"/>
              <a:t>: hiililaskenta-</a:t>
            </a:r>
            <a:r>
              <a:rPr lang="fi-FI" dirty="0" err="1"/>
              <a:t>excelin</a:t>
            </a:r>
            <a:r>
              <a:rPr lang="fi-FI" dirty="0"/>
              <a:t> mukaan hiilivaraston menetys 3% Lempäälän metsistä, mutta lisää kunnan päästövähennystarvetta n. 50 %</a:t>
            </a:r>
            <a:r>
              <a:rPr lang="fi-FI" dirty="0">
                <a:sym typeface="Wingdings" panose="05000000000000000000" pitchFamily="2" charset="2"/>
              </a:rPr>
              <a:t>  o</a:t>
            </a:r>
            <a:r>
              <a:rPr lang="fi-FI" dirty="0"/>
              <a:t>nko merkittävää? </a:t>
            </a:r>
          </a:p>
          <a:p>
            <a:pPr lvl="1"/>
            <a:r>
              <a:rPr lang="fi-FI" dirty="0" err="1"/>
              <a:t>Puskiaisten</a:t>
            </a:r>
            <a:r>
              <a:rPr lang="fi-FI" dirty="0"/>
              <a:t> oikaisun YVA: hiilinielumenetys suhteutettu maakunnan vuotuisiin hakkuumääriin </a:t>
            </a:r>
            <a:r>
              <a:rPr lang="fi-FI" dirty="0">
                <a:sym typeface="Wingdings" panose="05000000000000000000" pitchFamily="2" charset="2"/>
              </a:rPr>
              <a:t></a:t>
            </a:r>
            <a:r>
              <a:rPr lang="fi-FI" dirty="0"/>
              <a:t>onko merkittävää ja mihin tulosta voi verrata?</a:t>
            </a:r>
          </a:p>
          <a:p>
            <a:pPr lvl="1"/>
            <a:endParaRPr lang="fi-FI" dirty="0"/>
          </a:p>
          <a:p>
            <a:pPr lvl="1"/>
            <a:endParaRPr lang="fi-FI" dirty="0"/>
          </a:p>
          <a:p>
            <a:pPr>
              <a:buFont typeface="Wingdings" panose="05000000000000000000" pitchFamily="2" charset="2"/>
              <a:buChar char="à"/>
            </a:pPr>
            <a:r>
              <a:rPr lang="fi-FI" dirty="0">
                <a:sym typeface="Wingdings" panose="05000000000000000000" pitchFamily="2" charset="2"/>
              </a:rPr>
              <a:t>Ilmastovaikutusten arviointi huutaa kättä pidempää, jotta viranomaiset voivat tehdä omaa työtään!</a:t>
            </a:r>
          </a:p>
          <a:p>
            <a:pPr lvl="1">
              <a:buFont typeface="Wingdings" panose="05000000000000000000" pitchFamily="2" charset="2"/>
              <a:buChar char="à"/>
            </a:pPr>
            <a:r>
              <a:rPr lang="fi-FI" dirty="0">
                <a:sym typeface="Wingdings" panose="05000000000000000000" pitchFamily="2" charset="2"/>
              </a:rPr>
              <a:t>Yhdenmukaisia menetelmiä </a:t>
            </a:r>
          </a:p>
          <a:p>
            <a:pPr lvl="1">
              <a:buFont typeface="Wingdings" panose="05000000000000000000" pitchFamily="2" charset="2"/>
              <a:buChar char="à"/>
            </a:pPr>
            <a:r>
              <a:rPr lang="fi-FI" dirty="0">
                <a:sym typeface="Wingdings" panose="05000000000000000000" pitchFamily="2" charset="2"/>
              </a:rPr>
              <a:t>Läpinäkyvyyttä + osaamista arvioida, onko tehty laskenta jne. pätevää ja vaikuttavatko tulokset järkeviltä</a:t>
            </a:r>
            <a:endParaRPr lang="fi-FI" dirty="0"/>
          </a:p>
          <a:p>
            <a:endParaRPr lang="fi-FI" dirty="0"/>
          </a:p>
        </p:txBody>
      </p:sp>
    </p:spTree>
    <p:extLst>
      <p:ext uri="{BB962C8B-B14F-4D97-AF65-F5344CB8AC3E}">
        <p14:creationId xmlns:p14="http://schemas.microsoft.com/office/powerpoint/2010/main" val="1068804232"/>
      </p:ext>
    </p:extLst>
  </p:cSld>
  <p:clrMapOvr>
    <a:masterClrMapping/>
  </p:clrMapOvr>
</p:sld>
</file>

<file path=ppt/theme/theme1.xml><?xml version="1.0" encoding="utf-8"?>
<a:theme xmlns:a="http://schemas.openxmlformats.org/drawingml/2006/main" name="3_Office-teema">
  <a:themeElements>
    <a:clrScheme name="Ympäristöviisas">
      <a:dk1>
        <a:srgbClr val="000000"/>
      </a:dk1>
      <a:lt1>
        <a:srgbClr val="FFFFFF"/>
      </a:lt1>
      <a:dk2>
        <a:srgbClr val="494F43"/>
      </a:dk2>
      <a:lt2>
        <a:srgbClr val="F4F6F1"/>
      </a:lt2>
      <a:accent1>
        <a:srgbClr val="7CA2DE"/>
      </a:accent1>
      <a:accent2>
        <a:srgbClr val="FFCC00"/>
      </a:accent2>
      <a:accent3>
        <a:srgbClr val="8BDB00"/>
      </a:accent3>
      <a:accent4>
        <a:srgbClr val="00D9CE"/>
      </a:accent4>
      <a:accent5>
        <a:srgbClr val="00BAED"/>
      </a:accent5>
      <a:accent6>
        <a:srgbClr val="7F7F7F"/>
      </a:accent6>
      <a:hlink>
        <a:srgbClr val="689140"/>
      </a:hlink>
      <a:folHlink>
        <a:srgbClr val="808B7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teema">
  <a:themeElements>
    <a:clrScheme name="Ympäristöviisas">
      <a:dk1>
        <a:srgbClr val="000000"/>
      </a:dk1>
      <a:lt1>
        <a:srgbClr val="FFFFFF"/>
      </a:lt1>
      <a:dk2>
        <a:srgbClr val="494F43"/>
      </a:dk2>
      <a:lt2>
        <a:srgbClr val="F4F6F1"/>
      </a:lt2>
      <a:accent1>
        <a:srgbClr val="7CA2DE"/>
      </a:accent1>
      <a:accent2>
        <a:srgbClr val="FFCC00"/>
      </a:accent2>
      <a:accent3>
        <a:srgbClr val="8BDB00"/>
      </a:accent3>
      <a:accent4>
        <a:srgbClr val="00D9CE"/>
      </a:accent4>
      <a:accent5>
        <a:srgbClr val="00BAED"/>
      </a:accent5>
      <a:accent6>
        <a:srgbClr val="7F7F7F"/>
      </a:accent6>
      <a:hlink>
        <a:srgbClr val="689140"/>
      </a:hlink>
      <a:folHlink>
        <a:srgbClr val="808B7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YM - sisältö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YM_esitysmallipohja_v2020-04-01.potx" id="{CD71B8E6-676B-4CB9-8EED-AB45E7DF5046}" vid="{ECD9BF32-8511-46CC-8743-3622BDABD454}"/>
    </a:ext>
  </a:extLst>
</a:theme>
</file>

<file path=ppt/theme/theme4.xml><?xml version="1.0" encoding="utf-8"?>
<a:theme xmlns:a="http://schemas.openxmlformats.org/drawingml/2006/main" name="ely_new2021">
  <a:themeElements>
    <a:clrScheme name="ELY 2020">
      <a:dk1>
        <a:sysClr val="windowText" lastClr="000000"/>
      </a:dk1>
      <a:lt1>
        <a:sysClr val="window" lastClr="FFFFFF"/>
      </a:lt1>
      <a:dk2>
        <a:srgbClr val="003883"/>
      </a:dk2>
      <a:lt2>
        <a:srgbClr val="D8D8D8"/>
      </a:lt2>
      <a:accent1>
        <a:srgbClr val="003883"/>
      </a:accent1>
      <a:accent2>
        <a:srgbClr val="D9640C"/>
      </a:accent2>
      <a:accent3>
        <a:srgbClr val="5A8117"/>
      </a:accent3>
      <a:accent4>
        <a:srgbClr val="4460A5"/>
      </a:accent4>
      <a:accent5>
        <a:srgbClr val="623412"/>
      </a:accent5>
      <a:accent6>
        <a:srgbClr val="9E652E"/>
      </a:accent6>
      <a:hlink>
        <a:srgbClr val="0563C1"/>
      </a:hlink>
      <a:folHlink>
        <a:srgbClr val="954F72"/>
      </a:folHlink>
    </a:clrScheme>
    <a:fontScheme name="ELY_fontit_202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ely_uusi_2021.potx" id="{543388CA-4464-4614-A257-6C25AE36A37D}" vid="{A3828C89-02CC-4779-BD92-33970237EB41}"/>
    </a:ext>
  </a:extLst>
</a:theme>
</file>

<file path=ppt/theme/theme5.xml><?xml version="1.0" encoding="utf-8"?>
<a:theme xmlns:a="http://schemas.openxmlformats.org/drawingml/2006/main" name="1_ely_new2021">
  <a:themeElements>
    <a:clrScheme name="ELY 2020">
      <a:dk1>
        <a:sysClr val="windowText" lastClr="000000"/>
      </a:dk1>
      <a:lt1>
        <a:sysClr val="window" lastClr="FFFFFF"/>
      </a:lt1>
      <a:dk2>
        <a:srgbClr val="003883"/>
      </a:dk2>
      <a:lt2>
        <a:srgbClr val="D8D8D8"/>
      </a:lt2>
      <a:accent1>
        <a:srgbClr val="003883"/>
      </a:accent1>
      <a:accent2>
        <a:srgbClr val="D9640C"/>
      </a:accent2>
      <a:accent3>
        <a:srgbClr val="5A8117"/>
      </a:accent3>
      <a:accent4>
        <a:srgbClr val="4460A5"/>
      </a:accent4>
      <a:accent5>
        <a:srgbClr val="623412"/>
      </a:accent5>
      <a:accent6>
        <a:srgbClr val="9E652E"/>
      </a:accent6>
      <a:hlink>
        <a:srgbClr val="0563C1"/>
      </a:hlink>
      <a:folHlink>
        <a:srgbClr val="954F72"/>
      </a:folHlink>
    </a:clrScheme>
    <a:fontScheme name="ELY_fontit_202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ely_uusi_2021.potx" id="{543388CA-4464-4614-A257-6C25AE36A37D}" vid="{A3828C89-02CC-4779-BD92-33970237EB41}"/>
    </a:ext>
  </a:extLst>
</a:theme>
</file>

<file path=ppt/theme/theme6.xml><?xml version="1.0" encoding="utf-8"?>
<a:theme xmlns:a="http://schemas.openxmlformats.org/drawingml/2006/main" name="3_ely_new2021">
  <a:themeElements>
    <a:clrScheme name="ELY 2020">
      <a:dk1>
        <a:sysClr val="windowText" lastClr="000000"/>
      </a:dk1>
      <a:lt1>
        <a:sysClr val="window" lastClr="FFFFFF"/>
      </a:lt1>
      <a:dk2>
        <a:srgbClr val="003883"/>
      </a:dk2>
      <a:lt2>
        <a:srgbClr val="D8D8D8"/>
      </a:lt2>
      <a:accent1>
        <a:srgbClr val="003883"/>
      </a:accent1>
      <a:accent2>
        <a:srgbClr val="D9640C"/>
      </a:accent2>
      <a:accent3>
        <a:srgbClr val="5A8117"/>
      </a:accent3>
      <a:accent4>
        <a:srgbClr val="4460A5"/>
      </a:accent4>
      <a:accent5>
        <a:srgbClr val="623412"/>
      </a:accent5>
      <a:accent6>
        <a:srgbClr val="9E652E"/>
      </a:accent6>
      <a:hlink>
        <a:srgbClr val="0563C1"/>
      </a:hlink>
      <a:folHlink>
        <a:srgbClr val="954F72"/>
      </a:folHlink>
    </a:clrScheme>
    <a:fontScheme name="ELY_fontit_202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ely_uusi_2021.potx" id="{543388CA-4464-4614-A257-6C25AE36A37D}" vid="{A3828C89-02CC-4779-BD92-33970237EB41}"/>
    </a:ext>
  </a:extLst>
</a:theme>
</file>

<file path=ppt/theme/theme7.xml><?xml version="1.0" encoding="utf-8"?>
<a:theme xmlns:a="http://schemas.openxmlformats.org/drawingml/2006/main" name="4_ely_new2021">
  <a:themeElements>
    <a:clrScheme name="ELY 2020">
      <a:dk1>
        <a:sysClr val="windowText" lastClr="000000"/>
      </a:dk1>
      <a:lt1>
        <a:sysClr val="window" lastClr="FFFFFF"/>
      </a:lt1>
      <a:dk2>
        <a:srgbClr val="003883"/>
      </a:dk2>
      <a:lt2>
        <a:srgbClr val="D8D8D8"/>
      </a:lt2>
      <a:accent1>
        <a:srgbClr val="003883"/>
      </a:accent1>
      <a:accent2>
        <a:srgbClr val="D9640C"/>
      </a:accent2>
      <a:accent3>
        <a:srgbClr val="5A8117"/>
      </a:accent3>
      <a:accent4>
        <a:srgbClr val="4460A5"/>
      </a:accent4>
      <a:accent5>
        <a:srgbClr val="623412"/>
      </a:accent5>
      <a:accent6>
        <a:srgbClr val="9E652E"/>
      </a:accent6>
      <a:hlink>
        <a:srgbClr val="0563C1"/>
      </a:hlink>
      <a:folHlink>
        <a:srgbClr val="954F72"/>
      </a:folHlink>
    </a:clrScheme>
    <a:fontScheme name="ELY_fontit_202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ely_uusi_2021.potx" id="{543388CA-4464-4614-A257-6C25AE36A37D}" vid="{A3828C89-02CC-4779-BD92-33970237EB41}"/>
    </a:ext>
  </a:extLst>
</a:theme>
</file>

<file path=ppt/theme/theme8.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EC33D974D6D64F92BCF9FD36576844" ma:contentTypeVersion="12" ma:contentTypeDescription="Create a new document." ma:contentTypeScope="" ma:versionID="b6ea4b3625fcaf1413f2a1bb3e296b32">
  <xsd:schema xmlns:xsd="http://www.w3.org/2001/XMLSchema" xmlns:xs="http://www.w3.org/2001/XMLSchema" xmlns:p="http://schemas.microsoft.com/office/2006/metadata/properties" xmlns:ns2="e3df23d3-aa9d-4e25-921f-179f3355b7b3" xmlns:ns3="1b8efbb0-1aab-4f2a-b5aa-79ad0afd050f" targetNamespace="http://schemas.microsoft.com/office/2006/metadata/properties" ma:root="true" ma:fieldsID="f65639dbcbf31a68f4a20abe01808176" ns2:_="" ns3:_="">
    <xsd:import namespace="e3df23d3-aa9d-4e25-921f-179f3355b7b3"/>
    <xsd:import namespace="1b8efbb0-1aab-4f2a-b5aa-79ad0afd050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df23d3-aa9d-4e25-921f-179f3355b7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0c6d1fd-3a9d-41b9-87db-5b8f164e01e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b8efbb0-1aab-4f2a-b5aa-79ad0afd050f"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0257ef39-1fe0-4a3e-8f2d-f0157e75bf82}" ma:internalName="TaxCatchAll" ma:showField="CatchAllData" ma:web="1b8efbb0-1aab-4f2a-b5aa-79ad0afd05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3df23d3-aa9d-4e25-921f-179f3355b7b3">
      <Terms xmlns="http://schemas.microsoft.com/office/infopath/2007/PartnerControls"/>
    </lcf76f155ced4ddcb4097134ff3c332f>
    <TaxCatchAll xmlns="1b8efbb0-1aab-4f2a-b5aa-79ad0afd050f" xsi:nil="true"/>
  </documentManagement>
</p:properties>
</file>

<file path=customXml/itemProps1.xml><?xml version="1.0" encoding="utf-8"?>
<ds:datastoreItem xmlns:ds="http://schemas.openxmlformats.org/officeDocument/2006/customXml" ds:itemID="{5702DC53-0FD1-4699-85D2-064F9EDF4661}"/>
</file>

<file path=customXml/itemProps2.xml><?xml version="1.0" encoding="utf-8"?>
<ds:datastoreItem xmlns:ds="http://schemas.openxmlformats.org/officeDocument/2006/customXml" ds:itemID="{A5AE8371-928D-4BB3-A4A0-FA524D70C9A0}">
  <ds:schemaRefs>
    <ds:schemaRef ds:uri="http://schemas.microsoft.com/sharepoint/v3/contenttype/forms"/>
  </ds:schemaRefs>
</ds:datastoreItem>
</file>

<file path=customXml/itemProps3.xml><?xml version="1.0" encoding="utf-8"?>
<ds:datastoreItem xmlns:ds="http://schemas.openxmlformats.org/officeDocument/2006/customXml" ds:itemID="{A20CD8DA-A64D-4E6F-8C83-FC3A9D25AB12}">
  <ds:schemaRefs>
    <ds:schemaRef ds:uri="http://schemas.microsoft.com/office/2006/documentManagement/types"/>
    <ds:schemaRef ds:uri="http://purl.org/dc/dcmitype/"/>
    <ds:schemaRef ds:uri="1bcd82db-6158-4e9d-8c97-37eb50d9e165"/>
    <ds:schemaRef ds:uri="http://schemas.microsoft.com/office/2006/metadata/properties"/>
    <ds:schemaRef ds:uri="http://schemas.openxmlformats.org/package/2006/metadata/core-properties"/>
    <ds:schemaRef ds:uri="http://purl.org/dc/elements/1.1/"/>
    <ds:schemaRef ds:uri="http://schemas.microsoft.com/office/infopath/2007/PartnerControls"/>
    <ds:schemaRef ds:uri="http://www.w3.org/XML/1998/namespace"/>
    <ds:schemaRef ds:uri="118f5f3c-8858-4dd8-80b6-d475a4a5fc0b"/>
    <ds:schemaRef ds:uri="http://purl.org/dc/terms/"/>
  </ds:schemaRefs>
</ds:datastoreItem>
</file>

<file path=docMetadata/LabelInfo.xml><?xml version="1.0" encoding="utf-8"?>
<clbl:labelList xmlns:clbl="http://schemas.microsoft.com/office/2020/mipLabelMetadata">
  <clbl:label id="{d95951a6-dfd3-4a74-9abb-f2b2cb89d671}" enabled="0" method="" siteId="{d95951a6-dfd3-4a74-9abb-f2b2cb89d671}" removed="1"/>
</clbl:labelList>
</file>

<file path=docProps/app.xml><?xml version="1.0" encoding="utf-8"?>
<Properties xmlns="http://schemas.openxmlformats.org/officeDocument/2006/extended-properties" xmlns:vt="http://schemas.openxmlformats.org/officeDocument/2006/docPropsVTypes">
  <TotalTime>6</TotalTime>
  <Words>529</Words>
  <Application>Microsoft Office PowerPoint</Application>
  <PresentationFormat>Laajakuva</PresentationFormat>
  <Paragraphs>52</Paragraphs>
  <Slides>12</Slides>
  <Notes>1</Notes>
  <HiddenSlides>0</HiddenSlides>
  <MMClips>0</MMClips>
  <ScaleCrop>false</ScaleCrop>
  <HeadingPairs>
    <vt:vector size="6" baseType="variant">
      <vt:variant>
        <vt:lpstr>Käytetyt fontit</vt:lpstr>
      </vt:variant>
      <vt:variant>
        <vt:i4>4</vt:i4>
      </vt:variant>
      <vt:variant>
        <vt:lpstr>Teema</vt:lpstr>
      </vt:variant>
      <vt:variant>
        <vt:i4>7</vt:i4>
      </vt:variant>
      <vt:variant>
        <vt:lpstr>Dian otsikot</vt:lpstr>
      </vt:variant>
      <vt:variant>
        <vt:i4>12</vt:i4>
      </vt:variant>
    </vt:vector>
  </HeadingPairs>
  <TitlesOfParts>
    <vt:vector size="23" baseType="lpstr">
      <vt:lpstr>Arial</vt:lpstr>
      <vt:lpstr>Calibri</vt:lpstr>
      <vt:lpstr>Open Sans</vt:lpstr>
      <vt:lpstr>Wingdings</vt:lpstr>
      <vt:lpstr>3_Office-teema</vt:lpstr>
      <vt:lpstr>5_Office-teema</vt:lpstr>
      <vt:lpstr>YM - sisältösivut</vt:lpstr>
      <vt:lpstr>ely_new2021</vt:lpstr>
      <vt:lpstr>1_ely_new2021</vt:lpstr>
      <vt:lpstr>3_ely_new2021</vt:lpstr>
      <vt:lpstr>4_ely_new2021</vt:lpstr>
      <vt:lpstr>ELY-keskusten rooli MRL:n edistäjänä</vt:lpstr>
      <vt:lpstr>   Kunnat ja maakuntaliitot kaavoittavat </vt:lpstr>
      <vt:lpstr>     ”Miten paljon hiilinielua/-varastoa voitaisiin säästää kaavoituksen keinoin jos nyt alettaisiin ohjata toisin?” </vt:lpstr>
      <vt:lpstr>ELYt ja MRL</vt:lpstr>
      <vt:lpstr>ELYjen rooli käytännössä </vt:lpstr>
      <vt:lpstr>Mitä ilmaston suhteen voi/pitäisi edellyttää?</vt:lpstr>
      <vt:lpstr>Kaavat kattavat koko Suomen  Maakuntakaavat   yleiskaavat    asemakaavat</vt:lpstr>
      <vt:lpstr>PowerPoint-esitys</vt:lpstr>
      <vt:lpstr>Esimerkki Pirkanmaalta – läntiset hankkeet?</vt:lpstr>
      <vt:lpstr>Hiilinielu- ja -varastokysymys olennainen ilmastovaikutus, mutta vertailtavat laskentatyökalut + tulosten merkittävyyden määrittäminen puuttuvat!</vt:lpstr>
      <vt:lpstr>ELYt linjaavat MRL:n ilmastokysymyksiä – merkitystä myös tuomioistuinratkaisuihin</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valeria.kerkka@ely-keskus.fi</dc:creator>
  <cp:lastModifiedBy>Kontio Panu</cp:lastModifiedBy>
  <cp:revision>2</cp:revision>
  <cp:lastPrinted>2022-03-24T08:01:58Z</cp:lastPrinted>
  <dcterms:created xsi:type="dcterms:W3CDTF">2020-10-07T09:29:52Z</dcterms:created>
  <dcterms:modified xsi:type="dcterms:W3CDTF">2022-05-23T09:06:56Z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0x01010059EC33D974D6D64F92BCF9FD36576844</vt:lpwstr>
  </property>
</Properties>
</file>